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45"/>
  </p:notesMasterIdLst>
  <p:sldIdLst>
    <p:sldId id="4631" r:id="rId3"/>
    <p:sldId id="4122" r:id="rId4"/>
    <p:sldId id="4047" r:id="rId5"/>
    <p:sldId id="4731" r:id="rId6"/>
    <p:sldId id="4732" r:id="rId7"/>
    <p:sldId id="4756" r:id="rId8"/>
    <p:sldId id="4733" r:id="rId9"/>
    <p:sldId id="4734" r:id="rId10"/>
    <p:sldId id="4746" r:id="rId11"/>
    <p:sldId id="4735" r:id="rId12"/>
    <p:sldId id="4743" r:id="rId13"/>
    <p:sldId id="4757" r:id="rId14"/>
    <p:sldId id="4744" r:id="rId15"/>
    <p:sldId id="4745" r:id="rId16"/>
    <p:sldId id="4736" r:id="rId17"/>
    <p:sldId id="4737" r:id="rId18"/>
    <p:sldId id="4738" r:id="rId19"/>
    <p:sldId id="4739" r:id="rId20"/>
    <p:sldId id="315" r:id="rId21"/>
    <p:sldId id="316" r:id="rId22"/>
    <p:sldId id="4740" r:id="rId23"/>
    <p:sldId id="4741" r:id="rId24"/>
    <p:sldId id="4747" r:id="rId25"/>
    <p:sldId id="4748" r:id="rId26"/>
    <p:sldId id="4749" r:id="rId27"/>
    <p:sldId id="4750" r:id="rId28"/>
    <p:sldId id="4751" r:id="rId29"/>
    <p:sldId id="330" r:id="rId30"/>
    <p:sldId id="331" r:id="rId31"/>
    <p:sldId id="325" r:id="rId32"/>
    <p:sldId id="326" r:id="rId33"/>
    <p:sldId id="378" r:id="rId34"/>
    <p:sldId id="379" r:id="rId35"/>
    <p:sldId id="4752" r:id="rId36"/>
    <p:sldId id="4753" r:id="rId37"/>
    <p:sldId id="4754" r:id="rId38"/>
    <p:sldId id="4755" r:id="rId39"/>
    <p:sldId id="4742" r:id="rId40"/>
    <p:sldId id="4508" r:id="rId41"/>
    <p:sldId id="4730" r:id="rId42"/>
    <p:sldId id="4509" r:id="rId43"/>
    <p:sldId id="47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156 24575,'0'-9'0,"-1"-1"0,0 1 0,-1 0 0,0 0 0,-1 0 0,0 0 0,-4-10 0,1 2 0,5 16 0,0 0 0,1-1 0,-1 1 0,1-1 0,-1 0 0,1 1 0,0-1 0,-1 1 0,1-1 0,0 0 0,0 1 0,0-1 0,1 0 0,-1 1 0,0-1 0,0 1 0,1-1 0,-1 1 0,1-1 0,0 1 0,-1-1 0,1 1 0,1-3 0,0 2 0,0 1 0,0-1 0,0 1 0,0 0 0,0 0 0,0-1 0,1 1 0,-1 0 0,0 1 0,1-1 0,-1 0 0,0 1 0,6-1 0,7 0 0,0 1 0,0 0 0,29 5 0,-40-4 0,60 9 0,-1 3 0,116 40 0,-141-38 0,-1 1 0,0 2 0,-2 1 0,0 2 0,56 44 0,-77-54 0,-2 1 0,1 1 0,-2 0 0,0 0 0,0 1 0,-1 0 0,-1 1 0,0 0 0,-2 0 0,1 1 0,6 24 0,-9-22 0,-1 1 0,-1 0 0,0-1 0,-2 1 0,0 0 0,-1 0 0,-1 0 0,-1 0 0,-1 0 0,-6 24 0,-3-1 0,-2-1 0,-2 0 0,-2-1 0,-1-1 0,-34 51 0,-141 175 0,148-207 0,-212 313 0,206-283 0,5 3 0,-52 137 0,64-128 0,5 1 0,4 2 0,-14 114 0,33-150 0,2-1 0,3 1 0,3-1 0,2 1 0,4-1 0,16 70 0,-11-91 0,2 0 0,3-1 0,1-1 0,1-1 0,3-1 0,42 60 0,186 211 0,-199-254 0,-34-39 0,0 2 0,-1-1 0,-1 2 0,20 37 0,-33-53 0,1 1 0,0-1 0,-1 0 0,-1 1 0,1-1 0,-1 1 0,0-1 0,0 1 0,-1 0 0,0-1 0,0 1 0,0 0 0,-1-1 0,0 1 0,-1-1 0,1 1 0,-1-1 0,0 1 0,-1-1 0,0 0 0,0 0 0,0 0 0,-5 7 0,-12 13 0,-2 0 0,0-2 0,-31 27 0,-84 58 0,-1 3 0,125-100 0,-208 199 0,192-180 0,2 2 0,2 1 0,1 1 0,1 1 0,-21 47 0,23-37 0,-2 0 0,-37 53 0,47-80 0,-1-1 0,-1-1 0,-1 0 0,0-1 0,-1-1 0,-1 0 0,-29 17 0,28-20 17,-1-1 0,0-1 1,0-1-1,-1-1 0,0-1 0,-38 8 0,46-13-131,0 0 0,0-1-1,0 0 1,0-2 0,0 1 0,0-1-1,0-1 1,1 0 0,-1-1 0,0-1-1,1 0 1,-21-10 0,-14-13-6712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24575,'0'25'0,"1"0"0,1 0 0,2-1 0,7 29 0,-9-45 0,0 0 0,1-1 0,-1 1 0,1-1 0,1 0 0,0 0 0,0 0 0,0 0 0,1-1 0,0 1 0,0-1 0,0 0 0,1-1 0,0 0 0,0 1 0,13 7 0,-17-12 0,1 0 0,-1-1 0,1 1 0,-1 0 0,1-1 0,0 0 0,-1 1 0,1-1 0,-1 0 0,1 0 0,0-1 0,-1 1 0,1 0 0,-1-1 0,1 0 0,-1 0 0,1 1 0,-1-1 0,0-1 0,1 1 0,-1 0 0,0 0 0,0-1 0,0 0 0,0 1 0,0-1 0,0 0 0,0 0 0,2-3 0,3-4 0,0 1 0,-1-1 0,0-1 0,-1 1 0,8-19 0,-3 1 0,-1-1 0,8-39 0,-14 55 0,-1-1 0,-1 0 0,0-1 0,-1 1 0,0 0 0,-1 0 0,-4-20 0,-2 17 113,7 16-143,-1 0-1,1 0 0,0 0 0,-1 0 0,1 0 1,0 0-1,0 0 0,-1 0 0,1 0 0,0 0 1,-1 0-1,1 0 0,0 0 0,0 0 0,-1 0 1,1 0-1,0 0 0,-1 0 0,1 0 0,0 1 1,0-1-1,-1 0 0,1 0 0,0 0 0,0 0 1,-1 1-1,1-1 0,0 0 0,0 0 0,0 0 1,-1 1-1,1-1 0,0 0 0,0 0 0,0 1 1,0-1-1,0 0 0,0 0 0,-1 1 0,1-1 1,0 0-1,0 1 0,0-1 0,0 0 0,0 0 1,0 1-1,0 0 0,-4 11-6795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6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0 174 0,'0'-25'0,"0"1"16,0-1-1,0 50 1,0-1 0,25 26-1,-25 0-15,0 0 0,0 0 16,25 24-16,-25 1 16,25 0-16,-25-25 0,25 24 15,-25-24-15,25 0 0,0-25 16,-25 0-16,25 0 15</inkml:trace>
  <inkml:trace contextRef="#ctx0" brushRef="#br0" timeOffset="402">150 598 0,'-25'-25'0,"25"0"16,0 0-16,-25 25 0,25-25 15,25 25 1,0 0-1,25-25-15,-25 25 16,24 0-16,1 0 0,0 0 16,25 0-16,-25 0 0,24-25 15,-24 25-15,0 0 0,0 0 16,-25-25-16,-1 25 16,1 0-16,-25-25 0,0 1 15,0-1 1,-25 0-16,1 0 15,-1 0 1,25 0-16,-25 0 16,25 50-1,0 0 1,0 0-16,0 25 0,25-1 16,-25 1-16,0 0 15,0 0-15,0 0 0,25-1 16,-25-24-16,0 25 0,0-25 15,0 0-15,0 0 16,0 0-16</inkml:trace>
  <inkml:trace contextRef="#ctx0" brushRef="#br0" timeOffset="847">1046 374 0,'25'-25'0,"0"-25"15,-25 25-15,0 0 0,25 25 16,-25 25 0,0 0-1,0 25-15,0-25 0,-25 24 16,25 1-16,0 0 0,0 0 16,0 0-16,-25-1 15,25-24-15,0 25 0,0-25 16,-25 0-16,25 0 15,-25-25 1,25-25-16,0 0 16,0 0-16,0-25 15,25 0-15,-25 1 0,25-26 16,-25 0-16,25 1 16,0-1-16,0 0 0,0 25 15,0 25-15,-25 1 0,25-1 16,0 25-16,24 0 15,-24 25-15,0 24 0,0-24 16,0 25-16,25 0 16,-25 25-16,0-26 0,0 1 15,-25 25-15,24-25 0,-24-1 16,25 1-16,-25-25 16,0 0-16,-25 0 0,25 0 15,-24-25-15</inkml:trace>
  <inkml:trace contextRef="#ctx0" brushRef="#br0" timeOffset="1009">1221 573 0,'0'-25'0,"-25"0"16,25 0-16,25 25 31,0 0-31,-1 0 0,1 0 16,25 0-16,0 0 0,0 0 15,0-25-15,24 25 16</inkml:trace>
  <inkml:trace contextRef="#ctx0" brushRef="#br0" timeOffset="1223">1943 299 0,'0'-25'16,"-25"25"-16,25-25 15,0 50 1,0 0 0,0 0-16,0 0 0,-25 0 15,25 24-15,-25 1 16,25 0-16,-25 0 0,25 0 16,0-26-16,-25 26 15,25-25-15</inkml:trace>
  <inkml:trace contextRef="#ctx0" brushRef="#br0" timeOffset="1436">1818 374 0,'25'-50'0,"-25"25"0,0 0 16,0 0-16,25 25 15,-25 25-15,25 0 16,0 0-16,0 25 15,25-1-15,-25 1 0,24 25 16,-24-25-16,25-1 0,-25-24 16,25 25-16,-25-25 15,0 0-15,-1-25 16</inkml:trace>
  <inkml:trace contextRef="#ctx0" brushRef="#br0" timeOffset="1632">2291 349 0,'-24'-50'0,"24"25"16,0-25-16,-25 75 31,25 0-31,0 25 16,0-25-16,0 49 16,0-24-16,0 0 0,0 0 15,0 0-15,-25-1 16,25-24-16,0 25 0,0-25 15,0 0-15</inkml:trace>
  <inkml:trace contextRef="#ctx0" brushRef="#br0" timeOffset="2064">2640 324 0,'-25'0'32,"25"25"-17,0 0-15,0-1 16,0 1-16,0 25 0,0-25 16,0 25-16,-25-25 15,25 25-15,0-26 0,0 1 16,-25 0-16,25 0 15,0-50 1,0-25 0,0 26-1,25-26-15,-25 0 0,25 0 16,0 0-16,0 1 0,0-1 16,0 0-16,25 0 15,-25 25-15,24 25 0,-24 0 16,0 25-16,0 0 15,25 0-15,-50 25 0,25 0 16,0 24-16,0-24 0,-25 0 16,24 0-16,-24-1 15,0 1-15,0-25 0,0 25 16,-24-50-16</inkml:trace>
  <inkml:trace contextRef="#ctx0" brushRef="#br0" timeOffset="2226">2690 548 0,'0'-25'0,"0"0"16,25 25-1,0-25-15,0 25 16,0 0-16,24 0 16,1 0-16,-25 0 0,25 0 15,0 25-15,-1-25 0</inkml:trace>
  <inkml:trace contextRef="#ctx0" brushRef="#br0" timeOffset="2576">3786 249 0,'0'-25'0,"-25"0"16,0 0-16,0 0 0,0 25 16,0 0-16,-25 0 0,25 0 15,0 25-15,1 0 16,-1 0-16,0 25 0,0 0 15,0 0-15,25 24 16,0-24-16,0 0 0,25 25 16,0-26-16,0-24 0,24 25 15,1-25-15,0 0 16,0 0-16,0-25 0,24 0 16</inkml:trace>
  <inkml:trace contextRef="#ctx0" brushRef="#br0" timeOffset="2803">4060 199 0,'-25'0'0,"0"0"16,25 25 15,0 0-31,0 25 16,25-25-16,-25 25 15,25-1-15,-25 26 0,0-25 16,0 0-16,0-1 0,0 1 16,0-25-16,0 0 15,0 0-15,0 0 0</inkml:trace>
  <inkml:trace contextRef="#ctx0" brushRef="#br0" timeOffset="3175">4333 498 0,'0'-25'0,"-24"25"15,24 25 1,0 0 0,0 0-16,0 0 0,24 25 15,-24-26 1,0 1-16,25 0 0,-25 0 15,25 0-15,-25 25 0,25-50 16,-25 25-16,25 0 16,0-25-16,0 0 15,0 0-15,0-25 0,0 0 16,-1 0-16,-24 0 16,25-25-16,0 0 0,-25 26 15,0-26-15,-25 25 16,0-25-16,1 25 0,-1 25 15,0-25-15,0 25 0,0 0 16,0 25-16,0 0 16,0-25-16,25 25 15,0 0-15</inkml:trace>
  <inkml:trace contextRef="#ctx0" brushRef="#br0" timeOffset="3534">4807 448 0,'0'-25'15,"-25"25"1,25 25 0,-25 0-1,25 0-15,0 0 16,0 0-16,0 25 0,25-25 15,-25 24-15,25-24 16,-25 0-16,24 0 0,1 0 16,-25 0-16,25-25 15,0 0-15,0 0 0,0 0 16,0-25-16,0 0 0,0 0 16,0 0-16,-1 0 15,-24-24-15,0 24 0,0-25 16,0 25-16,0-25 15,0 25-15,-24 25 0,24-25 16,-25 25-16</inkml:trace>
  <inkml:trace contextRef="#ctx0" brushRef="#br0" timeOffset="4068">5404 548 0,'25'0'0,"0"0"16,-25-25 0,0 0-1,0 0-15,-25 25 16,25-25-16,-25 25 16,0 0-16,0 0 0,1 25 15,-1 0-15,0 0 0,0-25 16,0 50-16,25-25 15,-25 0-15,25-1 0,0 1 16,0 0-16,25 0 16,0 0-16,0-25 0,0 25 15,0-25-15,-1 0 0,26 0 16,-25 0-16,25 0 16,-25-25-16,25 0 0,-25 0 15,-1 0-15,1-24 16,0-1-16,-25 0 0,25 0 15,-25-25-15,0 1 0,-25-1 16,25 25-16,-25-24 16,25 24-16,-25 0 0,25 25 15,-24 25-15,-1 0 16,25 25-16,-25 25 16,25-25-16,-25 49 0,25-24 15,-25 0-15,25 25 16,-25-1-16,25-24 0,0 25 15,0-25-15,0 24 16,0-24-16,25 0 0,-25 25 16,0-50-16,25 24 0,-25 1 15,0-25-15,25 0 16,-25 0-16</inkml:trace>
  <inkml:trace contextRef="#ctx0" brushRef="#br0" timeOffset="5051">3163 1295 0,'25'0'0,"0"-25"15,-25 0 17,-25 25-17,0-25 1,0 25-16,0 0 0,-25 0 16,1 0-16,-1 0 0,0 0 15,0 0-15,-24 0 0,24 0 16,-25 0-16,0 0 15,25 0-15,-24 0 0,24 0 16,0 25-16,0-25 16,25 25-16,1-25 0,-1 25 15,0 0-15,0 0 0,25 0 16,-25 0-16,25-1 16,0 26-16,25-25 0,0 0 15,0 0-15,0 0 16,24 0-16,26 0 0,0 0 15,24-25-15,1 0 0,0 0 16,24 0-16,-24 0 16,24-25-16,-24 0 0,24 0 15,-49 0-15,25 0 16,-51 0-16,1-25 0,0 25 16,-25 1-16,-25-1 0,0 0 15,0 0-15,-50 0 16,25 0-16,-49 25 0,24 0 15,-25-25-15,0 25 0,1 0 16,-1 0-16,0 0 16,25 0-16,1 0 0,-1 0 15,0 0-15</inkml:trace>
  <inkml:trace contextRef="#ctx0" brushRef="#br0" timeOffset="5513">2291 1395 0,'-24'0'47,"24"24"-32,0 1-15,-25 0 16,25 0-16,-25 25 0,25 0 16,0 0-16,-25 24 15,25 1-15,-25 0 0,25-1 16,0 1-16,-25 25 15,25-26-15,0 1 0,-25 25 16,25-26-16,0 1 0,0-25 16,0 25-16,0-26 15,0 1-15,0 0 0,-25 0 16,25-25-16,0 25 16,0-26-16,0 1 0,0 0 15,0 0-15,25-25 16,0-25 15</inkml:trace>
  <inkml:trace contextRef="#ctx0" brushRef="#br0" timeOffset="6070">3537 1718 0,'24'0'0,"-24"25"63,0 0-63,0 0 15,0 0 1,0 0-16,0 0 0,0 24 16,0 1-16,0 0 15,0 0-15,0 0 0,0 24 16,0 1-16,0 0 0,0 0 16,0-26-16,0 26 15,0 0-15,0-1 0,0-24 16,0 25-16,0-25 15,0 0-15,0-1 0,0 1 16,0 0-16,0-25 0,0 25 16,0-25-16,0-1 15,0 1-15</inkml:trace>
  <inkml:trace contextRef="#ctx0" brushRef="#br0" timeOffset="6484">2167 2938 0,'-25'0'0,"0"0"0,0 0 16,50 0 15,25 0-15,0 25-16,0-25 0,24 0 15,26 0-15,-1 0 16,26 25-16,0-25 0,24 0 16,-25 0-16,1 25 0,-1-25 15,1 0-15,-50 0 16,-1 0-16,-24 25 0,0-25 16,-25 0-16,-50 0 15,0-25 1,0 25-16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1:17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429 1643 0,'-25'0'0,"25"-25"16,-24 25 47,-1 0-63,0 25 15,0-25 1,0 0-16,0 25 0,0-25 15,0 25-15,0-25 0,0 25 16,1-25-16,-1 25 0,25 0 16,-25 0-16,0 0 15,0 25-15,25-26 0,0 26 16,-25 0-16,25-25 16,0 25-16,0 0 0,25-26 15,0 1-15,0 0 0,0 0 16,0 0-16,24-25 15,-24 0-15,25 25 0,0-25 16,-25 0-16,25-25 16,-1 0-16,-24 0 0,25 25 15,-25-50-15,25 26 0,-25-1 16,0-25-16,-1 25 16,1 0-16,-25 0 0,0-25 15,0 25-15,-25 1 16,1-1-16,24 0 15,-50 0-15,25 0 16,0 25-16,0-25 0,0 0 16,0 25-16,0 0 0,0 0 15,1 0-15,-1 0 16,25 25 0</inkml:trace>
  <inkml:trace contextRef="#ctx0" brushRef="#br0" timeOffset="847">255 2390 0,'0'-24'0,"0"-1"16,0 0-1,25 25-15,-25 25 32,-25 0-17,25-1-15,-25 26 0,25-25 16,-25 0-16,25 25 16,-25 0-16,0-25 0,25 24 15,-24 1-15,24 0 0,-25 0 16,25 0-16,-25-1 15,25 1-15,-25-25 0,25 0 16,0 0-16,0 0 0,-25-25 16,50 0-1,-25-25 1,25 25-16,-25-25 16,25 0-16,0 25 0,-1 0 15,1-25-15,0 25 0,0 0 16,0 0-16,25 0 15,-25 0-15,0 0 0,0 0 16,24 25-16,-24-25 0,0 0 16,0 0-16,0 0 15,0 0-15,0 0 0,-25 25 16,25-25-16,0 0 16,-25-25 15,0 0-31,0 0 15,0 0-15,0 0 16,0-24-16,0 24 16,0-25-16,0 25 0,-25-25 15,25 25-15,-25-24 16,0 24-16,25 0 0,-25 0 16,0 0-16,25 0 0,-25 0 15,0 0-15,0 0 16,25 0-1,0 1 1,0-1 0,25 0-1</inkml:trace>
  <inkml:trace contextRef="#ctx0" brushRef="#br0" timeOffset="1609">902 2515 0,'-24'0'0,"48"0"47,1 0-32,0 0-15,0 0 0,0 0 16,25 0-16,0 0 16,0 0-16,-1 0 0,26 0 15,74 0 1,-74 0-16,0 0 0,0 0 16,-26 0-16,26 0 0,-25 0 15,0 0-15,-1 0 16,-24 0-16,0 0 0,0 0 15,0 0-15,0 0 16,-50 0 15,0-25-15</inkml:trace>
  <inkml:trace contextRef="#ctx0" brushRef="#br0" timeOffset="1939">1824 2266 0,'25'25'78,"0"-25"-78,-25 25 0,25-25 16,-1 25-16,1-25 15,0 25-15,0-1 0,0 1 16,-25 0-16,25 0 16,-25 0-16,0 0 15,-25 25-15,0-25 16,25 0-16,-25-1 15,0 1-15,0 0 0,1-25 16,-1 25-16,0-25 16</inkml:trace>
  <inkml:trace contextRef="#ctx0" brushRef="#br0" timeOffset="3306">3716 473 0,'-24'0'15,"24"25"16,0 0-31,0 0 0,0 0 16,0 24-16,0-24 0,24 25 16,-24-25-16,0 25 15,0-25-15,0 25 0,0-26 16,0 1-16,0 0 16,0 0-16,0 0 0,0-50 46,0 0-46,0 0 0,0-24 16,0-1-16,0 0 16,0 0-16,0 25 0,0-25 15,0 1-15,0 24 0,0 0 16,0 0-16,0 0 16,0 0-16,25 0 0,-25 0 15,25 25-15,25-25 16,-25 25-16,0 0 0,25-25 15,-1 25-15,-24 0 0,25 0 16,-25 25-16,0-25 16,0 25-16,0 0 0,0 0 15,-25 0-15,0 0 16,0 0-16,0 0 0,0 0 16,-25 0-16,0-25 0,0 24 15,0 1-15,0-25 16,0 25-16,0 0 0,0-25 15,1 0 1,-1 25-16,0-25 16,25-25-1,25 25 1,0-25-16,-1 25 16,26 0-1,-25 0-15,0 0 0,25 0 16,-25 25-16,0-25 0,0 25 15,-1 0-15,1 0 16,-25 0-16,0 0 0,0 0 16,-25-1-16,25 1 0,-24-25 15,-26 25-15,25 0 16,0-25-16,-25 0 0,25 25 16,0-25-16,-24 0 15,24 0-15,0-25 0,0 25 16,0-25-16,0 25 15,0 0-15,25-25 0</inkml:trace>
  <inkml:trace contextRef="#ctx0" brushRef="#br0" timeOffset="3835">4389 548 0,'0'25'62,"0"0"-46,0-1-16,0 1 15,0 0-15,0 25 0,0-25 16,0 0-16,0 25 16,0-25-16,0-1 0,0 1 15,0 0-15,-25-25 0,25 25 16,0-50 0,0 0-16,0 0 15,0-24-15,0-1 16,25 0-16,-25 0 0,0 0 15,25-24-15,-25 24 16,0 0-16,25 0 0,-1 25 16,1 0-16,0 1 0,0 24 15,0 0-15,25 0 16,-25 24-16,0 1 0,0 25 16,-1-25-16,1 25 0,0 0 15,0 0-15,-25-26 16,25 26-16,-25 0 0,25 0 15,-25-25-15,0 25 16,0-26-16,0 1 0,0 0 16,-25-25-1</inkml:trace>
  <inkml:trace contextRef="#ctx0" brushRef="#br0" timeOffset="4026">4414 647 0,'-25'0'16,"50"0"-1,0 0 1,-1-25-16,1 25 0,25-24 16,0 24-16,25 0 15,-26-25-15,1 25 0,0 0 16,-25-25-16</inkml:trace>
  <inkml:trace contextRef="#ctx0" brushRef="#br0" timeOffset="4521">5385 423 0,'25'0'0,"-25"-25"16,0 0-1,25 25-15,-25-25 16,0 1 0,-25 24-16,25-25 15,-25 25-15,0 0 16,0 0-16,0 0 15,0 0-15,0 0 0,0 25 16,1-25-16,-1 24 16,0 1-16,25 0 0,-25 0 15,25 0-15,0 0 0,0 0 16,25-25-16,0 25 16,0-25-16,-1 25 0,1-25 15,25 25-15,0-25 16,0 0-16,0 25 0,-26-1 15,1-24-15,25 25 0,-25-25 16,-25 25-16,0 0 16,0 0-16,-25 0 15,0 0 1,-25-25-16,26 0 0,-26 0 16,0 25-16,0-25 0,0 0 15,1 0-15,24-25 16</inkml:trace>
  <inkml:trace contextRef="#ctx0" brushRef="#br0" timeOffset="5552">2969 274 0,'0'-25'0,"0"0"16,25 25 15,-25 25-31,25 0 0,0 0 16,-25 24-16,25-24 16,-25 25-16,25 0 0,-25 25 15,0-25-15,0 49 16,0-24-16,0 24 0,-25 1 15,25 0-15,0-1 0,0 26 16,0-26-16,0 1 16,0 0-16,25-1 0,-25 1 15,25-1-15,-25 1 16,0 0-16,0-26 0,0 26 16,0 0-16,0 24 0,0-24 15,0 24-15,-25-24 16,25 24-16,0-24 0,-25 0 15,25 24-15,0-49 16,0 24-16,0 1 0,0-25 16,0-1-16,0 1 0,0 0 15,0-1-15,0 1 16,0 25-16,0-26 0,0 1 16,0 0-16,0 25 15,0-26-15,0 1 0,-25 25 16,25-26-16,0 1 0,0 0 15,0-26-15,-25 26 16,25 0-16,0 0 0,0-26 16,0 26-16,0 0 15,0-25-15,25 24 0,-25 1 16,0-25-16,25 25 0,-25-26 16,0 1-16,25 0 15,-25 0-15,0-25 0,0 0 16,0-50-1,-25 0-15,25-50 16</inkml:trace>
  <inkml:trace contextRef="#ctx0" brushRef="#br0" timeOffset="6774">3019 0 0,'-25'0'31,"25"25"-15,-25-25-1,25 25-15,0 0 32,25-25-17,0 0 1,-25 24-16,25-24 0,0 0 15,0 25 1,0-25-16,25 0 0,-26 0 16,26 0-16,0 0 15,0 0-15,0 0 0,24 0 16,1 0-16,-25 0 16,25 0-16,-1 0 0,26 0 15,-25 0-15,24 0 0,-24 0 16,25 0-16,-1 0 15,26 0-15,-26 0 0,26 0 16,-1 0-16,1 0 0,24 0 16,1 0-16,-26 0 15,26 0-15,-26 0 0,25 0 16,-24 0-16,-1 0 16,-24 0-16,25 0 0,-1 0 15,-24-25-15,24 25 0,1 0 16,-1-24-16,1 24 15,-1 0-15,1 0 0,-26-25 16,1 25-16,0 0 16,-51 0-16,26 0 0,-25 0 15,-25-25-15,0 25 0,-50 0 32,0 25-32,0-25 15,0 0-15,0 0 16,0 0-16,25 25 0,-25-25 15,1 0-15,24 24 32,-25-24-32,25 25 15,-25-25 1,0 25-16,0 0 16,0 0-1,0-25-15,0 0 16</inkml:trace>
  <inkml:trace contextRef="#ctx0" brushRef="#br0" timeOffset="7368">6281 174 0,'0'25'47,"0"0"-47,0 0 15,25 25-15,-25-25 0,0 24 16,0 26-16,0-25 16,0 25-16,0 24 0,0-24 15,0 25-15,0-1 16,0 1-16,0-1 0,0-24 15,0 0-15,0-1 0,0-24 16,0 0-16,0 0 16,0 0-16,0-25 0,0-1 15,0 1-15,0 0 0,0 0 16,-25-25 0</inkml:trace>
  <inkml:trace contextRef="#ctx0" brushRef="#br0" timeOffset="7946">2944 1469 0,'0'25'0,"25"-25"15,25 0-15,0 0 0,25 0 16,-1 0-16,26 0 0,24 0 16,26 0-16,-1 0 15,26-25-15,-1 25 0,0 0 16,25-25-16,-24 25 16,-1 0-16,0 0 0,-24 0 15,-26 0-15,1 0 0,-26 0 16,1 0-16,-25 0 15,-25 0-15,-26 0 0,1 0 16,0 0-16,-25 25 16</inkml:trace>
  <inkml:trace contextRef="#ctx0" brushRef="#br0" timeOffset="8958">7601 124 0,'25'0'0,"0"0"16,-25 25-1,25-25-15,-25 25 16,25 0-16,-25 0 16,25-25-16,0 25 15,-1 0-15,26 25 0,-25-26 16,25 26-16,0-25 16,24 25-16,-24 0 0,0 0 15,0-1-15,0 26 16,-1-25-16,-24 25 0,25-26 15,-25 26-15,0-25 0,0 0 16,25 24-16,-25-24 16,-1 25-16,1-25 0,25 0 15,-25-1-15,0 1 0,25 0 16,-25 0-16,0-25 16,0 24-16,-1-24 15,1-25-15,-25 25 0,25-25 16,-50 0 31,25-25-47,-25 25 15</inkml:trace>
  <inkml:trace contextRef="#ctx0" brushRef="#br0" timeOffset="11006">5609 1544 0,'0'25'32,"25"-25"-32,0 0 15,25 0-15,-1 0 16,1 0-16,25 0 0,0 25 16,-1-25-16,26 0 0,0 0 15,24 0-15,-24 0 16,24-25-16,-24 25 0,24 0 15,1 0-15,-1 0 0,1 0 16,-26 0-16,26-25 16,-1 25-16,-24 0 0,0 0 15,24 0-15,-24 0 16,-26 0-16,26 0 0,-25 0 16,-1 0-16,-24 0 0,25 0 15,0 0-15,-26 0 16,26 0-16,0 0 0,0 0 15,-1 0-15,26 0 0,-25 0 16,-1 0-16,26-25 16,-25 25-16,-1 0 0,1 0 15,0 0-15,-25 0 16,24 0-16,1-25 0,-25 25 16,24 0-16,1 0 15,-25 0-15,25 0 0,-1 0 16,1 25-16,0-25 0,-25 0 15,24 0-15,51 0 16,-75 25-16,-1-25 16,26 0-16,-25 0 0,25 0 15,-26 0-15,26 0 16,25 0-16,-26 0 0,26 0 16,-25 0-16,24 0 15,-24 0-15,0 0 0,24 25 16,-24-25-16,-25 0 0,25 0 15,-1 0-15,1 0 16,0 0-16,-1 0 0,1 0 16,0 0-16,0 0 15,-1 25-15,1-25 0,0 0 16,-1 0-16,1 0 0,0 0 16,0 0-16,-1 0 15,1 0-15,0 0 0,24 24 16,-24-24-16,0 0 15,24 0-15,-24 0 0,25 0 16,-26 0-16,1 0 0,0 0 16,-25 0-16,24 0 15,-24 0-15,-25 0 0,25 25 16,-25-25-16,0 0 16,24 0-16,-24 0 0,0 0 15,0 0-15,0 0 0,0 0 16,0 0-16,-25-25 15,25 25-15,-50 0 63,25 25-16,-25-25-32,25 25-15,0 0 16,0 0-16,-25 0 16,25 0-16,0 0 0,0 0 15,0 25-15,0-1 16,-25 1-16,25 0 0,0 25 16,0-26-16,0 51 0,0-25 15,0 24-15,0-24 16,0 25-16,0-1 0,0 1 15,0-1-15,25 1 16,-25 0-16,25-1 0,-25 1 16,0-25-16,0 24 0,0-24 15,0 25-15,0-26 16,0 1-16,0 25 0,0-26 16,0 1-16,-25 0 15,25-1-15,0 1 0,0 0 16,0 0-16,0-1 0,0 1 15,0 0-15,0-26 16,25 26-16,-25-25 0,0 0 16,0 24-16,0-24 0,0 0 15,0 0-15,0 0 16,0-1-16,0 1 0,0 0 16,25 0-16,-25 0 15,0-1-15,0 1 0,0 0 16,25 0-16,-25 0 0,0 0 15,0-1-15,0 1 16,0 0-16,0 0 0,0 24 16,0-24-16,0 0 15,0 0-15,0 0 0,0-25 16,25 24-16,-25-24 16,0 0-16,0 25 0,0-25 15,0 0-15,0 0 0,0 0 16,0-1-16,0 1 15,0 0-15,0 0 0,0 0 16,0 0-16,0 0 16,0 0-16,0 0 15,24 0-15,-24-1 16,-24-24 0,-1 0-16,0 0 15</inkml:trace>
  <inkml:trace contextRef="#ctx0" brushRef="#br0" timeOffset="13132">3019 5727 0,'0'25'16,"0"0"-16,0 0 16,0 0-16,25 0 0,-25 0 15,0 25-15,0 24 16,25-24-16,-25 0 16,0 25-16,0-26 15,25 1-15,-25 25 0,0 0 16,0-26-16,25 26 0,-25 0 15,0-25-15,25 24 16,-25 1-16,0 0 0,0-1 16,0 1-16,0 25 15,0-26-15,0 1 0,0 25 16,0-26-16,0 1 16,0 0-16,25 0 0,-25-1 15,24 1-15,-24-25 0,25 24 16,0-24-16,-25 0 15,25-25-15,-25 25 0,0 0 16,0-25-16,0-1 0,0 26 16,0-25-16,0 0 15,0 0-15,0 0 0,0 0 16,-25-25-16,25 25 16,25-25 46,-25 25-46,25-25-16,0 0 15,0 0-15,0 0 16,0 0-16,0 24 16,-1-24-16,26 0 0,-25 0 15,25 0-15,0 0 0,0 0 16,24 25-16,-24-25 15,25 0-15,0 0 16,-1 25-16,1-25 0,0 0 16,-1 0-16,26 0 0,0 25 15,-1-25-15,26 0 16,-1 0-16,1-25 0,24 25 16,1 0-16,-26 0 0,25-25 15,1 25-15,-1 0 16,1 0-16,-26 0 0,1 0 15,24 0-15,-24 0 16,-1 0-16,1 0 0,24 0 16,-24 0-16,-1 0 0,25 0 15,1 0-15,-1 0 16,1 0-16,-1 0 0,1 0 16,-26 0-16,25 0 15,1 0-15,-26 0 0,1 0 16,-1 0-16,1 0 0,24 0 15,-24 0-15,-1 0 16,1-25-16,-1 25 0,1 0 16,-1 0-16,1-24 15,-25 24-15,24 0 0,-24 0 16,-1 0-16,26 0 0,-26 0 16,1 0-16,0 0 15,24 0-15,-24 0 0,24 0 16,1 0-16,-1 0 0,-24-25 15,24 25-15,-24 0 16,24 0-16,-24-25 0,-25 25 16,24 0-16,-24 0 15,0 0-15,-1-25 0,26 25 16,-25 0-16,0 0 0,-1 0 16,26 0-16,-25 0 15,-1 0-15,26 0 0,-25 0 16,-26 0-16,26 0 15,0 0-15,-25 0 0,24 0 16,-24-25-16,0 25 0,25 0 16,-26 0-16,1 0 15,0-25-15,25 25 0,-25 0 16,-1 0-16,1 0 16,0 0-16,0 0 0,0-25 15,-1 25-15,-24 0 0,0 0 16,0 0-16,-25-25 15,25 25 32,0-25-31,0 25-16,0 0 16,-25-25-16,25 1 15</inkml:trace>
  <inkml:trace contextRef="#ctx0" brushRef="#br0" timeOffset="14025">14350 6200 0,'0'25'78,"0"0"-63,0 25-15,0-25 16,0 0-16,0 25 0,0-1 16,0 1-16,0-25 15,0 25-15,0 0 0,0 0 16,0 24-16,0-24 15,0 0-15,0 0 0,0 0 16,0-1-16,0 1 0,-25 0 16,25 0-16,0 0 15,0-1-15,0 1 0,0 0 16,0 0-16,0 0 16,0-1-16,0 1 0,0 0 15,0 0-15,0 0 0,0-26 16,-25 26-16,25 0 15,-25 0-15,25-25 0,0 25 16,0-1-16,0-24 16,0 25-16,0-25 0,0 0 15,0 0-15,0 25 0,0-25 16,0-1-16,0 1 16,0 0-16,0 0 15,0 0-15,0 0 16,0 0-16,-25-25 15,25 25-15,0 0 16,0 0 0,0-1 15,-25-24 0,0-24-15</inkml:trace>
  <inkml:trace contextRef="#ctx0" brushRef="#br0" timeOffset="16711">4414 2565 0,'0'25'16,"0"0"0,-25-25-16,25 24 15,0 1 1,0 0-1,0 0 1,0 0-16,0 0 16,0 0-16,0 0 0,0 25 15,0-26-15,0 26 0,0 0 16,0 0-16,0 0 16,0 0-16,0-1 0,0 1 15,0 0-15,0 0 16,0 0-16,0-1 0,0 1 15,0 25-15,0-25 0,0 24 16,0-24-16,0 25 16,0-25-16,0 24 0,0-24 15,0 25-15,0-25 16,0 24-16,0-24 0,0 0 16,0 25-16,0-25 0,0-1 15,0 26-15,0-25 16,0 0-16,0-1 0,0 26 15,0-25-15,0 25 16,0-26-16,0 1 0,0 0 16,0 0-16,0 0 0,0-1 15,0 1-15,0 0 16,0-25-16,0 25 0,0-25 16,0 0-16,0-1 15,0 1-15,-25 0 0,25 0 16,-25 0-16,25 0 15,-25-25-15,25 25 16,0 0-16,0-50 31</inkml:trace>
  <inkml:trace contextRef="#ctx0" brushRef="#br0" timeOffset="18770">4414 2565 0,'0'-25'0,"0"0"16,-25 25 15,0 0-15,25 25-16,0 0 31,25-25-16,0 0 1,0 0-16,-1 0 16,1 0-16,0 0 15,25 0-15,-25 0 0,25 0 16,0 0-16,-1 0 0,1 0 16,0 0-16,25 0 15,-25 0-15,24 0 0,1 0 16,-25-25-16,24 25 15,1 0-15,0 0 0,0 0 16,-1 0-16,-24-25 0,25 25 16,-25 0-16,24 0 15,-24 25-15,-25-25 0,25 25 16,0 0-16,-1-25 0,-24 25 16,25-1-16,-25 1 15,25-25-15,0 25 0,-1-25 16,1 25-16,0-25 15,0 0-15,0 0 0,24 0 16,-24 0-16,0 0 0,0 0 16,0 0-16,-1 0 15,1 0-15,0 0 0,0 0 16,-25 0-16,24 0 16,1 0-16,0-25 0,-25 25 15,25 0-15,0 0 16,-1-25-16,1 25 0,0-25 15,0 1-15,0 24 0,-1 0 16,1-25-16,0 25 16,0-25-16,0 25 0,-1 0 15,-24 0-15,25 0 0,25 0 16,-25 0-16,-1 0 16,1 25-16,25-25 0,-25 0 15,0 0-15,24 25 16,-24-25-16,25 0 0,-25 0 15,24 0-15,-24 0 0,25 0 16,0 0-16,-26 24 16,26-24-16,0 0 0,-1 0 15,1 0-15,0 0 16,-25 0-16,-1 25 0,1-25 16,0 0-16,-25 0 0,0 0 15,-25 25 16,0 0 79,-25 0-79,25 0-31,0 0 16,0 0-16,-25 0 15,25 24-15,0-24 0,0 25 16,0 0-16,-25 25 0,25-25 16,0 24-16,25-24 15,-25 25-15,25-1 0,-25 1 16,25 0-16,-25 0 15,25-1-15,-25 26 0,0-25 16,25-1-16,-25 1 0,0 25 16,25-26-16,-25 1 15,0 25-15,0-26 0,0 26 16,0-25-16,0-1 0,0 1 16,0 0-16,0-1 15,0 1-15,0-25 0,0 25 16,-25-26-16,25 26 15,0-25-15,0 25 0,-25-26 16,25 1-16,0 25 0,0-25 16,0 25-16,0-26 15,0 26-15,25-25 0,-25 25 16,0-26-16,0 26 16,25-25-16,-25 25 0,0-26 15,0 1-15,0 25 16,0-25-16,0-1 0,0 1 15,0 0-15,0-25 0,-25 25 16,25 0-16,0-1 16,0 1-16,0 0 0,-25 0 15,25 0-15,0-1 0,0 1 16,0-25-16,0 25 16,0 0-16,0-25 0,0 0 15,0-1-15,-25 1 16,25 0-16,0 0 0,0 0 15,0 0-15,0 0 0,0 25 16,0-25-16,0 24 16,0-24-16,0 25 0,0 0 15,0-25-15,0 25 16,0-1-16,0-24 0,0 0 16,0 0-16,-25-50 31</inkml:trace>
  <inkml:trace contextRef="#ctx0" brushRef="#br0" timeOffset="20387">4389 5379 0,'0'25'16,"0"-1"-1,0 1-15,25 0 0,-25 25 16,25 0-16,-25 25 0,0-26 16,24 26-16,-24 0 15,0 24-15,0-24 0,-24 0 16,-1 24-16,25 1 16,0-25-16,-25 24 0,25-24 15,0 25-15,0-26 0,0 1 16,0 0-16,0 0 15,0-1-15,0 1 0,0 0 16,0 24-16,0-24 16,0 0-16,0-1 0,0-24 15,0 25-15,0 0 0,0-26 16,0 1-16,0-25 16,0 0-16,0 0 0,0 0 15,0 0 1,0 0-1,0-1 17,25-24-17,-25 25-15,25-25 16,-1 0-16,1 0 0,0 0 16,25 25-16,25-25 0,-1 0 15,1 0-15,0-25 16,25 25-16,-1 0 0,26-25 15,-26 25-15,26 0 16,-26-24-16,26 24 0,-1 0 16,-24 0-16,24-25 0,1 25 15,0 0-15,-26 0 16,26 0-16,-1 0 0,1-25 16,-1 25-16,1 0 15,-26 0-15,26 0 0,-26 0 16,1 0-16,-25 0 0,24 0 15,-24-25-15,0 25 16,24 0-16,-24 0 0,0 0 16,-1-25-16,26 25 0,-25 0 15,-1 0-15,-24 0 16,25-25-16,-25 25 0,0 0 16,-1 0-16,-24 0 15,25 0-15,0-25 0,0 25 16,0 0-16,-26 0 15,26 0-15,0 0 0,-25 0 16,0 0-16,25 0 0,-25 0 16,-1 0-16,1 0 15,0 0-15,0 0 16,0 0 0,0 0-1,0 25-15,0-25 16,0 0-1,0 0-15,-1 25 16,1-25 0,-25-25 31,25 0-32,0 0 1,0 25-1,-25-25-15,0 0 16,-25 1 0,25-1-16,-25 25 15,0-25-15,25 0 0,-25 0 16,1 0-16,24 0 16,0 0-16,-25 0 0,0-24 15</inkml:trace>
  <inkml:trace contextRef="#ctx0" brushRef="#br0" timeOffset="21083">11760 5204 0,'-25'0'0,"0"0"16,25-25-1,-25 25-15,0 0 0,0 0 16,0-24-16,0 24 0,-24 0 16,24 24-16,-25 1 15,0 0-15,0 0 0,25 25 16,-24-25-16,24 25 16,-25-1-16,25 1 0,25 0 15,0 0-15,0 0 0,0 0 16,25-1-16,0-24 15,0 25-15,25-25 0,-1 0 16,1-25-16,0 0 16,25 0-16,-26 0 0,1-25 15</inkml:trace>
  <inkml:trace contextRef="#ctx0" brushRef="#br0" timeOffset="21581">11909 5428 0,'0'-24'15,"0"48"17,0 1-17,0 0-15,0 0 16,0 0-16,0 25 0,0-25 15,-25 25-15,25-25 16,0 24-16,0-24 0,0 0 16,0 0-16,0 0 0,0 0 15,0-50 1,0 0 0,25 0-16,-25 0 15,0-25-15,25 1 0,-25-1 16,0 0-16,25 0 0,-25-25 15,0 26-15,25-1 16,-25 0-16,25 25 0,0 0 16,0 0-16,-1 25 0,1 0 15,0 25-15,0 0 16,0 0-16,0 0 0,0 25 16,-25 0-16,25-1 15,0 1-15,-25 0 0,0 0 16,0 0-16,25-25 0,-25 24 15,0-24-15,0 0 16,0 0-16,0 0 0,-25-25 16</inkml:trace>
  <inkml:trace contextRef="#ctx0" brushRef="#br0" timeOffset="21755">12009 5578 0,'-25'0'15,"0"0"1,50 0 0,0-25-1,0 25-15,24 0 0,-24-25 16,25 25-16,0 0 16,0-25-16,-25 25 0,24-25 15</inkml:trace>
  <inkml:trace contextRef="#ctx0" brushRef="#br0" timeOffset="22241">12507 5379 0,'0'-25'0,"0"0"15,0 0-15,25 25 32,-25 25-17,0 0-15,0 0 16,0 0-16,0-1 0,0 26 15,-25 0-15,25-25 0,0 25 16,-25 0-16,25-25 16,0 24-16,0-24 0,0 0 15,0 0-15,0 0 16,0-50 0,0 0-1,0 0 1,0 0-16,25-24 15,-25 24-15,0 0 16,0-25-16,0 0 0,0 0 16,0 0-16,0 1 0,25-1 15,-25 0-15,25 25 16,0 0-16,-1 0 0,1 0 16,25 25-16,-25 0 15,25 0-15,-25 25 0,25-25 16,-1 25-16,-24 0 0,0-25 15,0 25-15,0 0 16,-25 0-16,-25 0 16,-25 0-16,25-25 0,-24 25 15,-1-25-15,0 0 16,-25 24-16,25-24 0,26 0 16</inkml:trace>
  <inkml:trace contextRef="#ctx0" brushRef="#br0" timeOffset="24814">10116 5528 0,'25'25'63,"0"-25"-63,0 25 15,0-25 1,0 0-1,0 0-15,0 0 16,-1 0 0,-48 0 31,-1-25-16,25 0 0,0 0-15,0 0-16,0 0 15,0 0 1,0 1-16,0-1 0,0 0 16,0 0-16,0 0 15,25 0-15,-1 0 16,1 0-1,0 25 1,0 0-16,0 0 16,0 0-16,0-25 15,0 25-15,0 0 16,0 0-16,-1 0 16,-24 25-16,25-25 0,0 0 15,-25 25 1,25-25-16,-25 25 15,25-25 1,-25 25 0,-25-25-1,0 0 1,0 0 0,25-25-1,25 25 1,-25-25-16,25 25 0,-25-25 15,25 0-15,0 25 16,0-25-16,0 25 0,0-24 16,0 24-16,-1 0 15,1 0-15,0 0 16,0 0-16,0 24 16,0-24-16,-25 25 15,25-25-15,0 25 0,0 0 16,-25 0-1,0 0 1,0 0 0,0 0-1,0 0 17,0 0-1,25-25-16,-25 24-15,0 1 16,24-25-16,-24 25 16,25 0-16,0 0 15,-25 0-15,25 0 16,-25 0 0,0 0-1,-25 0 1,0-25-16,0 25 0,1-25 15,24 24-15,-25-24 0,0 25 16,0-25-16,25 25 47,25-25-31,0 0-16,-25 25 15,25-25-15,-25 25 16,24-25-16,-24 25 0,0 0 15,25-25-15,-25 25 16,0 0-16,0 0 16,-25-25-16,25 24 0,-24-24 15,-1 25 1,0-25-16,0 25 16,0-25-16,0 0 15,-25 0-15,25 0 0,0 0 16,-24 0-16,24 0 0,-25 0 15,25 0-15,-25 0 16,25 0-16,0 0 0,1 0 16,-1 0-16,0 0 0,0 0 15,0 0-15,0 0 16,25-25-16,-25 25 0,0 0 16,0-25-1,0 25-15,1 0 16,-1 0-1,0-24-15,0 24 32,25-25-17,-25 25-15,0 0 32,25-25-32,0 0 15,-25 25-15,25-25 16,0 0-16,0 0 15,0 0-15,0 0 16,25 0-16,-25 1 16,25-1-1,-25 0-15,25 25 16,-25-25-16,0 0 31</inkml:trace>
  <inkml:trace contextRef="#ctx0" brushRef="#br0" timeOffset="25157">10241 5553 0,'25'0'31,"0"0"-15,-1 0-16,1 0 16,25 0-16,-25 0 0,0 0 15,25 0-15,-25 0 16,0 0-16,-1 0 16,-48 0-1,-1 0 1,0 0-1</inkml:trace>
  <inkml:trace contextRef="#ctx0" brushRef="#br0" timeOffset="25390">10042 5727 0,'-25'0'16,"50"0"15,-1 0-31,1 0 16,0 0-16,0 0 15,25 0-15,-25 0 0,25 0 16,-1 0-16,-24 0 16,25 0-16,-25 0 0,0 0 15,0 0-15,0 0 0</inkml:trace>
  <inkml:trace contextRef="#ctx0" brushRef="#br0" timeOffset="25583">10291 5927 0,'0'24'0,"24"-24"31,1 0-16,0 0-15,0 0 0,0 0 16,0 0-16,0 0 16,25 0-16,-25 0 0,-1 0 15</inkml:trace>
  <inkml:trace contextRef="#ctx0" brushRef="#br0" timeOffset="27081">10266 4930 0,'-25'25'16,"0"0"0,25 0-1,0 0 1,0 0-16,-25 0 0,25 0 16,0 25-1,-25-26-15,25 1 0,0 0 16,-25 0-16,25 0 15,-25 25-15,25-25 0,-25 0 16,25 0-16,0 24 0,0-24 16,0 0-16,0 0 15,0 0-15,0 25 0,0-25 16,0 0-16,0 24 16,0-24-16,25 25 0,-25-25 15,0 0-15,0 25 0,0-25 16,0 24-16,25-24 15,-25 25-15,25-25 0,0 0 16,-25 25-16,25-25 16,0 0-16,0-1 0,0 1 15,-1 0-15,1 0 0,0 0 16,0-25-16,25 25 16,0-25-16,-25 0 0,24 25 15,26-25-15,-25 0 16,0 0-16,24 0 0,1 25 15,-25-25-15,25 0 0,-1 0 16,26 0-16,-25-25 16,24 25-16,-24 0 0,25-25 15,-26 25-15,26 0 16,-25 0-16,24-25 0,-24 25 16,0 0-16,-1 0 0,-24 0 15,0 0-15,25-25 16,-26 25-16,1 0 0,0-25 15,0 25-15,-25-25 16,25 25-16,-1-25 0,1 1 16,0-1-16,0 0 0,-25 0 15,25 0-15,-1 0 16,-24 0-16,25-25 0,0 25 16,-25 1-16,0-1 15,0-25-15,-1 25 0,1 0 16,-25-25-16,0 25 0,0-24 15,0 24-15,0-25 16,0 0-16,0 25 0,-25-25 16,25 0-16,0 26 15,0-26-15,0 25 0,0 0 16,-24 0-16,24 0 0,-25 0 16,0 0-16,0 0 15,-25 25-15,0-24 0,0-1 16,1 25-16,-26-25 0,25 0 15,-25 0-15,1 0 16,24 0-16,-25 25 0,25-25 16,-24 0-16,24 0 15,-25 25-15,25 0 0,1-24 16,-26 24-16,25 0 16,0 0-16,-24 0 0,24 0 15,-25 0-15,0 0 0,1 0 16,-1 0-16,0 0 15,25 0-15,-24 0 0,-1 0 16,0 0-16,1 0 0,-1 0 16,25 24-16,-25-24 15,26 0-15,-1 0 0,-25 0 16,25 0-16,0 25 16,1-25-16,-1 0 0,25 25 15,-25-25-15,0 25 0,25-25 16,1 0-16,-1 25 15,0-25-15,0 0 0,0 0 16,25 25-16</inkml:trace>
  <inkml:trace contextRef="#ctx0" brushRef="#br0" timeOffset="27700">10589 4955 0,'25'0'15,"0"0"17,-25-25-32,25 25 15,-25-24 1,25 24-16,-25-25 0,0 0 16,0 0-16,25 0 15,-25 0-15,0 0 0,0-25 16,0 25-16,0-24 0,-25 24 15,25-25-15,-25 0 16,25 25-16,-25-25 0,0 1 16,0 24-16,0-25 15,1 25-15,-1-25 0,0 25 16,-25-25-16,25 26 0,0-1 16,0 0-16,0 0 15,-24 0-15,24 0 0,0 25 16,0-25-16,-25 25 15,25 0-15,0-25 0,0 25 16,-24 0-16,24 0 0,0 0 16,-25 25-16,25-25 15,-25 0-15,25 25 0,0-25 16,0 25-16,1-25 0,-1 0 16,0 0-16,0 0 15,25 25-15,-25-25 0,0 0 31</inkml:trace>
  <inkml:trace contextRef="#ctx0" brushRef="#br0" timeOffset="28021">9792 3860 0,'0'25'47,"-24"-25"-31,24 24-16,-25 1 0,0 0 15,0 0-15,-25 25 16,25-25-16,0 0 0,-25 25 16,26-26-16,-1 1 0,25 0 15,-25 0-15,25 0 16,0 0-16,25 0 0,0 0 16,-1 0-16,26 0 0,-25 0 15,25-1-15,0 1 16</inkml:trace>
  <inkml:trace contextRef="#ctx0" brushRef="#br0" timeOffset="29556">5235 3187 0,'-24'0'0,"-1"-25"16,25 50 0,0 0-1,25 0 1,-25 0-16,24 0 0,-24 25 16,25-25-16,-25 24 0,25-24 15,-25 0-15,25 25 16,-25-25-16,0 0 0,0 0 15,-25 0 1,0-50 0,25 0-16,0 0 0,-25 0 15,25-25-15,0 0 16,0 1-16,-24-1 0,24-25 16,-25-24-16,25 24 0,0 0 15,-25 0-15,25 1 16,25 24-16,0 0 0,-1 0 15,1 25-15,25 25 16,0 0-16,0 0 0,0 0 16,-1 25-16,1 0 0,0 0 15,-25 25-15,0-25 16,-25 25-16,0-26 0,0 26 16,-25-25-16,0 0 15,0 25-15,-25-25 0,0-25 16,1 25-16,24-25 0,-25 0 15,25 0-15,0 0 16</inkml:trace>
  <inkml:trace contextRef="#ctx0" brushRef="#br0" timeOffset="29916">5659 3063 0,'25'0'31,"0"0"-31,-1 0 16,1 0-16,0 0 16,25 25-16,-25 0 0,0-25 15,0 25-15,0-1 16,0 26-16,-25-25 0,0 0 15,0 0-15,-25 0 0,0 0 16,0-25-16,0 25 16,0-25-16,0 0 0,0 0 15,25-25-15,0 0 16,0 0-16,0-25 16,25 25-16,0-25 0,25 26 15,-25-1-15,25-25 16,-26 25-16,26 25 0,-25 0 15,0-25-15</inkml:trace>
  <inkml:trace contextRef="#ctx0" brushRef="#br0" timeOffset="30295">6356 3063 0,'0'-25'15,"-25"25"1,0 0 0,0 25-16,0 0 15,25 0 1,-24 0-16,24-1 0,0 26 16,0-25-16,0 0 0,0 0 15,24 0-15,1-25 16,0 25-16,0-25 0,0 0 15,0-25-15,25 25 16,-25-25-16,0 0 0,-1 0 16,1 0-16,-25 0 0,0 0 15,0 1-15,-25-26 16,1 25-16,-1 25 0,0-25 16,0 0-16,-25 25 15,25 0-15,0 25 0,0-25 16,25 25-16,-25 0 15,50 0-15</inkml:trace>
  <inkml:trace contextRef="#ctx0" brushRef="#br0" timeOffset="30583">6730 3038 0,'0'-25'16,"24"50"0,-24 0-1,25 0-15,-25 25 16,0-1-16,0-24 16,0 25-16,0 0 0,0 0 15,0-1-15,-25 1 0,25-25 16,-24 25-16,-1-25 15,25 0-15,-25-25 0,0 0 16,0 0-16,0 0 16,0-25-16,0 0 0,-25 0 15</inkml:trace>
  <inkml:trace contextRef="#ctx0" brushRef="#br0" timeOffset="30757">6705 2739 0,'0'-25'0,"25"25"15,-25 25 1,0 0 0,0 0-1</inkml:trace>
  <inkml:trace contextRef="#ctx0" brushRef="#br0" timeOffset="33147">9145 6972 0,'0'-24'31,"25"24"-15,-25-25-16,25 25 15,0 0 1,0 0-1,-25-25 1,25 25 0,-1 0-16,1 0 15,0 0-15,0 0 16,25 0-16,0 0 0,24 0 16,1 0-16,0-25 15,0 25-15,-1 0 0,26 0 16,-25 0-16,-1 0 0,-24-25 15,0 25-15,0 0 16,0 0-16,-26 0 0,1 0 16,0 0-16,0 0 15,0 25-15,0-25 16,-25 25 140,0 0-140,0 0-16,0-1 15,25 1-15,-25 25 0,0-25 16,0 25-16,0-25 16,25 0-16,-25 0 0,0 24 15,0-24-15,0 0 16,-25-25 31</inkml:trace>
  <inkml:trace contextRef="#ctx0" brushRef="#br0" timeOffset="33474">10291 7271 0,'24'0'47,"1"0"-47,0 0 16,-25 25-16,25-25 0,0 25 15,0 0 1,0 0-16,0-25 0,0 25 16,0-25-1,-1 25-15,1-25 0,0 0 16</inkml:trace>
  <inkml:trace contextRef="#ctx0" brushRef="#br0" timeOffset="33678">10739 7246 0,'25'0'16,"0"0"15,-50 0-15,0 0 0,0 25-16,0-25 15,0 0-15,25 25 0,-25-25 16,0 25-16,25 0 15,-25-25-15,25 25 16</inkml:trace>
  <inkml:trace contextRef="#ctx0" brushRef="#br0" timeOffset="34276">10614 7545 0,'0'-25'15,"0"0"17,-25 25-17,25-25 1,-25 25-16,1 0 0,-1 0 16,0 25-16,0-25 0,0 25 15,-25-25-15,25 25 16,0 0-16,0-25 0,1 25 15,24 0-15,-25 0 16,25 0-16,0 0 16,0-1-16,0 1 0,25 0 15,-1-25-15,1 25 16,25 0-16,-25-25 0,25 0 16,0 0-16,-1 0 15,1 0-15,0-25 0,-25 0 16,25 25-16,0-50 0,-26 26 15,1-1-15,-25 0 16,25 0-16,-25 0 0,0 0 16,-25 0-16,0 0 0,1 0 15,-26 25 1,25 0-16,0-25 0,0 25 16,0 0-16,0 0 15,0 25-15,0-25 16</inkml:trace>
  <inkml:trace contextRef="#ctx0" brushRef="#br0" timeOffset="34625">10241 7695 0,'0'24'63,"0"1"-63,0 0 15,0 0-15,0 25 0,0-25 16,25 25-16,-25-1 15,0-24-15,0 25 0,25 0 16,-25 0-16,0 0 16,0-25-16,0 24 0,24-24 15,-24 0-15,0 0 0,0 0 16,0 0 0,25-25-16</inkml:trace>
  <inkml:trace contextRef="#ctx0" brushRef="#br0" timeOffset="34972">10639 7769 0,'25'0'15,"0"0"1,-25 25 0,0 0-1,0 0 1,0 0-16,0 0 16,0 0-16,0 24 15,0-24-15,0 0 0,0 25 16,0-25-16,0 0 0,25 25 15,-25-25-15,0 0 16,25-1-16,-25 1 0,0 0 16,0 0-16,0 0 15</inkml:trace>
  <inkml:trace contextRef="#ctx0" brushRef="#br0" timeOffset="35248">10266 8342 0,'25'0'32,"-1"0"-17,1 0-15,25 0 0,-25 0 16,25 0-16,0 0 15,-1 0-15,26 0 0,-25 0 16,0 0-16,-25-25 0,0 25 16,-1 0-16,1 0 15,0 0-15</inkml:trace>
  <inkml:trace contextRef="#ctx0" brushRef="#br0" timeOffset="37008">11511 7894 0,'0'-25'0,"25"0"31,-25 0-15,0 0-16,0 0 16,0 0-1,0 0-15,-25 25 16,0 0 0,0 0-16,-25 0 0,25 25 15,0-25-15,0 25 0,1 0 16,-1 0-16,0 0 15,25 0-15,0 0 0,0 0 16,0 0 0,0-1-16,25 1 0,0-25 15,-1 25-15,1-25 0,0 25 16,0 0-16,0-25 16,25 25-16,-25-25 0,-25 25 15,25-25-15,0 25 16,-25 0-16,0 0 15,-25-25-15,25 25 0,-25-1 16,0-24-16,0 25 16,0-25-16,-25 25 0,25-25 15,-24 0-15,24 0 16,0 0-16,-25 0 0,25-25 16,0 25-16,25-25 0,0 1 15</inkml:trace>
  <inkml:trace contextRef="#ctx0" brushRef="#br0" timeOffset="37540">11760 8043 0,'25'0'16,"0"-25"-16,-1 25 0,1-25 15,-25 0 1,25 25-16,-25-24 16,0-1-1,-25 0-15,25 0 16,-25 25-16,1 0 16,-1 0-16,0 0 15,0 0-15,25 25 0,-25-25 16,0 25-16,25 0 15,0-1-15,-25 1 0,25 0 16,0 0-16,0 0 0,25 0 16,0 0-1,0 0-15,0-25 16,0-25 0,0 25-16,-25-25 15,24 25-15,1-25 0,-25 0 16,25 0-16,-25 0 15,0 0-15,0 1 16,0 48 0,0 1-1,0 0-15,0 25 16,0-25-16,25 25 16,-25 0-16,25-25 0,-25 24 15,0-24-15,25 25 0,-25-25 16,0 0-16,25-25 15,-25 25-15</inkml:trace>
  <inkml:trace contextRef="#ctx0" brushRef="#br0" timeOffset="37840">12034 7744 0,'0'-25'16,"-25"1"0,25 48 15,25-24-31,-25 25 16,0 0-16,25 0 0,-25 25 15,0-25-15,24 25 16,-24-1-16,0-24 0,0 25 15,25-25-15,-25 25 16,0-25-16,0 0 0,0 0 16,0 0-16</inkml:trace>
  <inkml:trace contextRef="#ctx0" brushRef="#br0" timeOffset="38068">12208 7968 0,'25'-24'0,"0"24"16,-25-25-16,25 25 16,-25 25 15,0-1-31,25 1 16,-25 0-1,0 0-15,24 0 0,-24 25 16,0-25-16,0 0 15,0 0-15,25 0 16</inkml:trace>
  <inkml:trace contextRef="#ctx0" brushRef="#br0" timeOffset="38224">12332 7670 0,'0'-25'0,"0"50"47</inkml:trace>
  <inkml:trace contextRef="#ctx0" brushRef="#br0" timeOffset="38477">12432 7645 0,'0'25'32,"0"0"-17,25-1 1,-25 26-16,25-25 0,-25 25 15,25 0-15,-25 0 0,0-1 16,25 1-16,-25-25 16,0 25-16,0-25 0,0 0 15,0 0-15</inkml:trace>
  <inkml:trace contextRef="#ctx0" brushRef="#br0" timeOffset="38639">12457 8043 0,'25'0'47,"0"0"-31,0-25-16,25 25 15,-26 0-15,26-25 0</inkml:trace>
  <inkml:trace contextRef="#ctx0" brushRef="#br0" timeOffset="39036">12905 7944 0,'-25'0'31,"0"0"-15,50 24 30,0-24-30,0 0 0,0 0-1,0 0-15,0 0 16,-25-24-16,25 24 0,0-25 16,0 0-1,-25 0-15,0 0 0,0 0 16,-25 25-16,0-25 15,0 25-15,0-25 0,0 25 16,0 0-16,0 25 0,-25-25 16,26 25-16,24 0 15,-25 25-15,25-25 0,0 24 16,0-24-16,25 25 16,-1-25-16,1 25 0,0-25 15,0 0-15,25-25 0,-25 25 16,0-25-16,0 0 15</inkml:trace>
  <inkml:trace contextRef="#ctx0" brushRef="#br0" timeOffset="40432">10714 7495 0,'25'0'47,"-25"25"-31,25-25-16,0 0 15,-1 25-15,26 0 0,0 0 16,0 0-16,25 0 0,-1 25 16,26-1-16,-25 1 15,24 0-15,1 0 0,-1 0 16,-24-1-16,0 1 0,0 0 15,-1 0-15,-24-25 16,0 0-16,0 0 0,-25-1 16,-1 1-16,1 0 15,0-25-15,-25 25 0,25-25 16,0 25 0,-25-50 30,-25 0-30</inkml:trace>
  <inkml:trace contextRef="#ctx0" brushRef="#br0" timeOffset="41009">12183 7520 0,'0'-25'15,"0"0"1,0 1 0,-25 48 31,0-24-32,0 25-15,0 0 16,-24 25-16,-1-25 0,0 25 15,-25 0-15,26-1 16,-51 1-16,25 0 0,-24 0 16,-1 0-16,0-1 0,1 1 15,-1-25-15,25 25 16,-24-25-16,24 25 0,0-25 16,26-1-16,-1-24 15,25 25-15,0-25 0,0 25 16,25 0 15,-25-25 16</inkml:trace>
  <inkml:trace contextRef="#ctx0" brushRef="#br0" timeOffset="65340">6007 4183 0,'0'-25'94,"-25"25"-78,25-24-1,-24 24-15,-1 0 16,0 0-1,0 0-15,0 24 16,0-24-16,0 25 16,0 0-16,0 0 15,25 0-15,-25 0 0,25 0 16,25 0 0,0 0-16,-25 0 0,25 0 15,0-1-15,0-24 16,0 25-16,0-25 0,0 0 15,0 0-15,-25-25 0,24 25 16,-24-24-16,0-1 16,25 0-16,-25 0 0,0 0 15,0 0-15,0 0 16,0 0-16,0 0 16,0 50 15,25-25-31,-25 25 0,25 0 15,0 0 1,-25 0-16,25 0 0,-25 0 16,25 0-16,-25-1 0,25-24 15,0 25-15</inkml:trace>
  <inkml:trace contextRef="#ctx0" brushRef="#br0" timeOffset="65834">6281 4084 0,'-25'-25'0,"25"50"47,25 0-47,-25 24 15,0-24-15,25 25 0,-25 0 16,25 0-16,-25 25 0,0-26 16,0 1-16,25-25 15,-25 25-15,0-25 0,0 0 16,0 0-16,0-50 31,0-25-31,0 25 16,0-25-16,0 0 15,0 1-15,-25-1 0,25 0 16,0-25-16,0 25 0,0 25 16,0 1-16,0-1 15,25 0-15,0 25 16,0 0 0,0 25-16,0-25 0,-25 25 15,25-1-15,-25 1 0,0 0 16,0 0-16,0 0 15,0 0-15,-25 0 0,25 0 16,-25-25-16,25 25 16,-25-25-16,0-25 15</inkml:trace>
  <inkml:trace contextRef="#ctx0" brushRef="#br0" timeOffset="66320">6655 4034 0,'25'0'16,"-25"25"0,0 0 15,0 0-31,0 0 0,25-1 15,-25 1-15,0 0 0,0 0 16,25 25-16,-25-25 16,0 25-16,0-25 0,0 0 15,0-1 1,0 1-16,-25-25 16,25-25-1,0 1-15,-25-26 16,25 25-16,0 0 0,0-25 15,0 0-15,0 25 16,0-24-16,25 24 0,-25-25 16,25 25-16,-1 25 0,1-25 15,0 25-15,0 0 16,0 0-16,0 25 0,0 0 16,-25 0-1,25 0-15,-25 0 0,0-1 16,0 1-16,-25-25 15,25 25-15,-25 0 0,0 0 16,0-25-16,0 0 0,0 25 16</inkml:trace>
  <inkml:trace contextRef="#ctx0" brushRef="#br0" timeOffset="67008">6082 5179 0,'-25'0'0,"25"-24"0,-25 24 16,25-25-16,-25 25 15,25-25-15,-25 25 0,1-25 16,-1 25-16,0 0 15,0 25 1,0-25-16,0 0 0,0 25 16,0-25-16,25 25 0,-25-1 15,25 1 1,0 0-16,25-25 16,0 25-16,25-25 15,-25 0-15,25 25 0,-25-25 16,24 0-16,1 0 0,-25 25 15,0-25-15,-25 25 16,0 0 0,-25-25-1,0 0-15,-25 25 0,1-25 16,24 25-16,-25-25 0,0 0 16,25 0-16,-25 0 15,25 0-15</inkml:trace>
  <inkml:trace contextRef="#ctx0" brushRef="#br0" timeOffset="67399">6232 5105 0,'0'-25'16,"24"25"-16,1 0 16,0 0-1,0 0-15,0 25 16,0 0 0,0 0-16,-25-1 15,0 1-15,0 0 0,0 0 16,-25-25 15,0 0-15,25-25-16,-25 25 15,25-25-15,0 0 0,0 1 16,25-1-16,0 0 16,0 0-16,0 25 0,25-25 15,-26 0-15,26 25 16,-25-25-16</inkml:trace>
  <inkml:trace contextRef="#ctx0" brushRef="#br0" timeOffset="67763">6680 5030 0,'25'0'15,"-25"-25"1,25 50 0,-25 0-1,24 0-15,1 0 16,-25 0-16,25 0 0,-25-1 16,25 1-16,-25 0 15,0 0-15,0 0 16,25-25-16,0-25 31,-25 0-31,25 0 16,0-24-16,0 24 15,0-25-15,-1 25 0,1-25 16,0 25-16,0 0 0,0 0 16,0 25-1</inkml:trace>
  <inkml:trace contextRef="#ctx0" brushRef="#br0" timeOffset="68509">6232 6051 0,'-25'-25'15,"0"0"1,25 0-16,-25 0 15,0 1-15,0-1 16,0 25 0,0 0-16,0 25 15,0-1 1,0 1-16,25 0 16,0 0-16,-24 0 0,24 0 15,0 0 1,24 0-16,1 0 15,0-25-15,0 0 16,0 0-16,0 0 16,0-25-16,0 25 0,-25-25 15,25 0-15,0 0 16,0-25-16,-25 0 0,24 26 16,-24-26-16,0 0 15,0 0-15,0 0 0,0 25 16,0 1-16,0-1 0,-24 25 15,24 25 1,0-1-16,0 1 16,0 25-16,0-25 0,24 25 15,-24 0-15,0-25 16,25 24-16,-25-24 0,25 25 16,-25-25-16,0 0 15,25-25-15</inkml:trace>
  <inkml:trace contextRef="#ctx0" brushRef="#br0" timeOffset="68958">6505 5752 0,'25'-25'0,"-25"0"0,0 1 15,-25 24-15,25-25 0,-24 25 16,-1 25-1,25-1 1,0 1-16,0 0 16,0 25-16,25-25 0,-25 25 15,0 0-15,0-26 0,24 26 16,-24-25-16,0 0 16,0 0-16,0 0 15,25-25-15,-25-25 16,25 0-1,-25 0-15,25 0 0,-25 0 16,25 0-16,0 1 16,0-1-16,0 0 0,25 25 15,-26 0-15,1 0 0,0 0 16,0 25-16,-25 0 16,25-1-16,-25 1 15,0 0-15,0 0 16,-25 0-16,0 0 0,0 0 15,0-25-15,1 0 0,-1 25 16,-25-25-16,25 0 16,0 0-16,0-25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2.1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1296 150 0,'0'-25'0,"-25"25"15,25-25 1,0 0 0,-25 25-1,25-25 1,-25 25-16,0 0 16,25-25-16,-25 25 0,0 0 15,0 0-15,0-24 16,0 24-16,-24 0 15,24 0-15,0 0 16,0 0-16,0 0 0,0 0 16,0 0-16,-25 0 0,26 0 15,-1 0-15,0 0 16,-25 0-16,25 0 0,-25 0 16,25 24-16,0-24 15,-24 0-15,24 25 0,-25-25 16,25 0-16,0 0 0,0 25 15,0-25-15,-25 25 16,26 0-16,-1-25 0,0 25 16,0-25-16,0 25 0,0 0 15,0 0-15,0 0 16,0 0-16,0-1 0,1 1 16,24 0-16,-25 0 15,25 0-15,0 0 0,0 0 16,0 0-16,0 0 15,0 24-15,0-24 0,0 0 16,0 0-16,0 0 0,0 0 16,25 25-16,-25-25 15,0 0-15,24-1 0,-24 1 16,25 0-16,0 0 16,0 0-16,0-25 0,0 25 15,0 0-15,25 0 0,-25-25 16,24 25-16,-24 0 15,25-25-15,-25 24 0,25-24 16,-25 25-16,25-25 0,-26 25 16,1-25-16,25 0 15,-25 0-15,25 0 0,-25 0 16,25 0-16,-1-25 16,1 25-16,0 0 0,0-25 15,24 25-15,-24 0 0,0-24 16,0 24-16,0-25 15,-1 25-15,1-25 0,0 0 16,-25 25-16,25-25 16,-25 25-16,0-25 0,-25 0 15,24 0-15,1 25 0,0-25 16,-25 0-16,25-24 16,-25 24-16,25 0 0,-25-25 15,25 0-15,-25 0 16,0 26-16,0-26 0,0 0 15,0 0-15,0 25 0,0-25 16,-25 26-16,25-1 16,-25 0-16,0 0 0,25 0 15,-25 25-15,0-25 16,1 25-16,-1-25 0,-25 0 16,25 25-16,-25-25 0,25 0 15,-25 25-15,26-25 16,-26 25-16,0 0 0,25-24 15,-25 24-15,25 0 16,0 0-16,1 0 0,-1 0 16,0 24-16,0-24 0,0 0 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4.8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0,'25'0'0,"-25"24"31,25-24-15,-1 0 15,1 0-15,0 25-1,-25 0 1,25-25-16,-25 25 15,0 0-15,0 0 16,0 0-16,0 0 16,0 0-16,25 0 15,-25-1 1,25-24 0,-25-24 30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8.2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1519 0,'0'25'15,"25"-25"110,0 0-109,0 0 15,0 0-31,-1 0 16,1 0-16,0 0 0,25 0 15,-25 0-15,25 0 16,0 0-16,-1 0 0,26 0 16,-25 0-16,25 0 0,-1 0 15,1 0-15,25 0 16,-1 0-16,1 0 0,-1 0 15,1 0-15,-25 0 16,24 0-16,1 0 0,-25 0 16,-1 0-16,1 0 15,0 0-15,-1 0 0,-24 0 16,25 0-16,0 0 0,-25 0 16,24 0-16,1 0 15,-25 0-15,24 0 0,1 0 16,0 0-16,-25 0 15,24 0-15,-24 0 0,0 0 16,0 0-16,0 0 0,-1 0 16,-24 0-16,0 0 15,0 0-15,0 0 0,0 0 16,0 0-16,0 0 16,-25-25-16,25 25 15,-1 0-15,1 0 16,0 0-1,0 0 1,-50 0 62</inkml:trace>
  <inkml:trace contextRef="#ctx0" brushRef="#br0" timeOffset="655">2988 324 0,'0'24'62,"0"1"-62,0 25 16,0-25-16,0 0 15,0 25-15,0-25 16,0 24-16,0 1 0,0 0 16,0-25-16,0 25 15,25 0-15,-25-1 0,0 26 16,25-25-16,-25 0 15,0 0-15,0-1 0,0-24 16,25 25-16,-25 0 0,0 0 16,0-25-16,0-1 15,0 1-15,0 0 0,0 0 16,0 0-16,0 0 0,0 0 16,-25-25 30,25-25-46</inkml:trace>
  <inkml:trace contextRef="#ctx0" brushRef="#br0" timeOffset="1794">3013 423 0,'0'-25'0,"-25"25"16,25-25-16,0 0 31,25 25-15,0 0 0,0 0-1,0 0 1,0 0-16,0 0 0,24 0 15,1 25-15,25-25 16,-25 0-16,24 0 0,1 0 16,0 0-16,0 0 15,24 0-15,-24 0 0,0 0 16,24 0-16,-24 0 0,24 0 16,-24 0-16,25 0 15,24 0-15,1 0 0,-1 0 16,26 0-16,-26 0 15,26 0-15,-1 0 0,0 0 16,-24 0-16,-1 0 0,1 0 16,0 0-16,-1 0 15,-24 0-15,-1 0 0,1 0 16,-1 0-16,-24 0 0,25 0 16,-1 0-16,1 0 15,0 0-15,-1-25 0,1 25 16,-1 0-16,1 0 15,-25 0-15,24 0 0,-24 0 16,0 0-16,-1 0 0,-24 0 16,25 0-16,0 0 15,-26 0-15,26 0 0,-25 0 16,25 0-16,-1 0 16,-24 0-16,25-24 0,0 24 15,-26 0-15,26 0 0,-25 0 16,0 0-16,-25 0 15,24 0-15,-24-25 0,25 25 16,-25 0-16,0 0 16,25 0-16,-25 0 0,24 0 15,-24 0-15,25 0 0,-25 0 16,25 0-16,-25 0 16,0 0-16,0 0 0,-1 0 15,1 0 1,0 0-1,0 0 1,0 0 0,0 0-16,0 0 15,0 0-15,0 0 16</inkml:trace>
  <inkml:trace contextRef="#ctx0" brushRef="#br0" timeOffset="2328">9064 25 0,'0'-25'16,"25"25"15,-25 25-16,25-25 1,-25 25-16,25 0 16,0-25-16,0 24 15,25-24-15,-26 25 0,26 0 16,-25-25-16,25 25 0,0-25 16,-25 25-16,0-25 15,24 25-15,-24-25 0,-25 25 16,25-25-16,-25 25 47,-25-25-47,25 25 15,-25-25-15,0 25 0,1-1 16,24 1-16,-25 0 16,0 0-16,-25-25 0,25 25 15,0 0-15,-25 0 0,25 0 16,1 0-16,-26 0 15,25-25-15,0 24 0,25 1 16,-25-25-16,25 25 16,-25-25-16,25 25 0</inkml:trace>
  <inkml:trace contextRef="#ctx0" brushRef="#br0" timeOffset="4021">4731 1021 0,'0'-25'15,"0"0"-15,0 0 16,-25 25 0,1-25-16,-1 25 0,0 0 15,0 0-15,-25 0 16,0 25-16,25-25 0,-25 25 15,1 0-15,24 0 0,-25 0 16,25 0-16,0 24 16,0-24-16,0 25 0,25-25 15,0 25-15,0-25 0,25 25 16,0-26-16,0 1 16,25 0-16,0-25 0,24 25 15,-24-25-15,0 0 16,0-25-16,25 25 0,-51-25 15</inkml:trace>
  <inkml:trace contextRef="#ctx0" brushRef="#br0" timeOffset="4434">4881 1220 0,'0'25'79,"0"0"-64,0 0-15,0 0 16,25-25-16,-25 25 0,25-25 15,-25 24-15,24-24 16,1 0-16,0 0 0,0 0 16,25 0-16,-25 0 15,0 0-15,0-24 0,-25-1 16,25 25-16,-25-25 16,0 0-16,0 0 0,0 0 15,-25 25-15,0-25 0,0 0 16,0 25-16,0 0 15,0 0-15,0 0 0,0 0 16,25 25-16</inkml:trace>
  <inkml:trace contextRef="#ctx0" brushRef="#br0" timeOffset="4885">5379 1145 0,'-25'0'0,"25"-25"15,25 25 32,0 0-47,-25 25 16,25-25-16,-1 25 0,1 0 15,0 0-15,-25 0 16,25-25-16,-25 25 16,0 0-16,0 0 15,-25-25 17,25-25-17,0 0-15,0 0 16,0 0-16,0 0 15,25 0-15,-25 0 16,25 0-16,0 25 0,0 0 16,0 0-16,0 0 0,0 25 15,-1-25 1,1 25-16,-25 0 0,0 0 16,25 0-16,-25 0 15,0 0-15,0 0 0,0 0 16,0-1-16</inkml:trace>
  <inkml:trace contextRef="#ctx0" brushRef="#br0" timeOffset="5311">5902 1145 0,'-25'0'15,"50"0"32,0 25-47,0-25 16,-25 25-16,24 0 0,-24 0 16,25 0-16,-25 0 15,0 0-15,0 0 31,0-50-15,0 0 0,0 0-16,0 0 15,0 0-15,0 0 0,25 0 16,-25 0-16,25 0 16,0 25-16,0-24 0,0 24 15,-25 24-15,25-24 16,0 25-16,0 0 15,-25 0-15,0 0 0,24 0 16,-24 0-16,25 0 16,-25 0-16,0 0 0</inkml:trace>
  <inkml:trace contextRef="#ctx0" brushRef="#br0" timeOffset="5737">6425 1195 0,'-25'0'0,"50"0"63,0 0-63,-1 0 15,26 25 1,-25-25-16,0 0 16,0 0-16,-25-25 0,25 25 15,-25-25 1,0 0-16,-25 0 16,0 1-1,0 24-15,0 0 16,0 0-16,0 0 15,1 24 1,24 1-16,-25 0 0,25 0 16,0 0-16,0 0 15,0 0-15,25 0 0,-25 0 16,24 0-16,1-25 0,25 24 16,-25-24-16,25 0 15</inkml:trace>
  <inkml:trace contextRef="#ctx0" brushRef="#br0" timeOffset="6091">7122 1170 0,'0'-25'31,"-25"25"-31,25-25 15,-25 1 17,0 24-17,0 0-15,0 0 0,0 0 16,1 0-16,-1 0 16,0 24-16,0-24 15,25 25-15,0 0 0,0 0 16,0 0-1,25 0-15,-25 0 0,25 0 16,0 0-16,-1-25 16,1 25-16,0-25 0,0 0 15,25 0-15,-25 0 16,0-25-16,25 0 0</inkml:trace>
  <inkml:trace contextRef="#ctx0" brushRef="#br0" timeOffset="6348">7246 896 0,'0'-25'0,"-24"25"0,24-25 15,0 50 17,24 0-17,1 0 1,0 0-16,-25 25 0,25-25 15,0 0-15,0 25 16,-25-26-16,25 26 0,0-25 16,-25 0-16,0 25 0,25-25 15,-25 0 1</inkml:trace>
  <inkml:trace contextRef="#ctx0" brushRef="#br0" timeOffset="6540">7296 1071 0,'0'-25'16,"-25"25"-16,25-25 15,25 25 1,0 25 0,25-25-1,-25 0-15,25 0 0,-25 0 16,24 0-16,-24 0 0,25 0 15,-25 0-15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20.8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25 349 0,'-25'0'15,"25"25"64,0 0-48,0 0-16,0 0 1,0 0-16,25 0 0,-25-1 16,0 1-16,25 0 0,-25 0 15,0 25-15,0-25 16,0 0-16,0 0 0</inkml:trace>
  <inkml:trace contextRef="#ctx0" brushRef="#br0" timeOffset="453">299 225 0,'25'0'32,"0"0"-17,0 0-15,0 25 0,0-1 16,0 1-16,0 25 16,-1-25-16,-24 25 0,25 0 15,-25-1-15,0 1 0,-25 0 16,1 0-16,-1-25 15,0 25-15,0-26 0,-25 1 16,25 0-16,-25-25 16</inkml:trace>
  <inkml:trace contextRef="#ctx0" brushRef="#br0" timeOffset="1057">1196 424 0,'0'-25'16,"25"25"0,-25-25-1,-25 25 1,0 0-1,0 0-15,0 0 16,-25 25-16,25-25 0,-25 0 16,26 25-16,-1 0 15,0-25-15,0 25 0,0 0 16,25-1-16,0 1 0,0 0 16,25 0-16,0 0 15,0 0-15,0-25 0,24 25 16,-24-25-16,25 0 15,-25 0-15,25 0 0</inkml:trace>
  <inkml:trace contextRef="#ctx0" brushRef="#br0" timeOffset="1711">1644 523 0,'0'-24'16,"0"-1"0,25 25-16,-25-25 15,-25 25 1,0 0 0,25-25-16,-25 25 0,0 0 15,0 0-15,-24 0 16,24 25-16,0-25 0,0 25 15,0-25-15,0 0 16,25 25-16,0-1 16,0 1-16,0 0 15,25-25-15,-25 25 16,25-25-16,0 0 0,0 25 16,0-25-16,-1 0 0,1 0 15,0-25-15,0 0 16,0 25-16,-25-25 15,25 0-15,-25 1 16,0-26-16,0 25 0,0-25 16,-25 25-16,25 0 0,-25-25 15,25 26-15,0-1 16,0 50 15,0-1-31,0 1 0,0 25 16,25-25-16,-25 25 15,0-25-15,25 25 0,-25-26 16,0 1-16,25 0 0,-25 0 16,0 0-16</inkml:trace>
  <inkml:trace contextRef="#ctx0" brushRef="#br0" timeOffset="2172">2117 424 0,'0'-25'0,"25"25"0,0-25 31,-25 0-15,-25 25-16,0 0 16,0 0-16,0 0 15,-25 0-15,26 25 0,-1-25 16,0 0-16,0 25 16,0 0-16,0 0 15,25 0 1,25-25-16,0 25 0,0-25 15,0 24-15,24-24 0,-24 0 16,25 25-16,0-25 16,-25 0-16,0 25 0,0-25 15,0 0-15,-1 25 16,-24 0-16,-24-25 16,-1 25-16,0-25 15,0 0-15,0 0 16,-25 0-16,25 0 0,-25 0 15</inkml:trace>
  <inkml:trace contextRef="#ctx0" brushRef="#br0" timeOffset="2983">3038 424 0,'25'0'32,"0"0"-17,0-25 1,0 25 0,-25-25-1,0 0 1,-25 25-1,0 0-15,0 0 0,0 0 16,1 0-16,-1 0 16,0 0-16,-25 0 0,25 0 15,0 25-15,0 0 16,0 0 0,25 0-16,0 0 0,25-25 15,-25 25-15,25-1 16,0-24-16,0 25 0,0-25 15,0 25-15,0-25 0,0 0 16,-1 0-16,1 0 16,-25-25-16,25 25 0,0-25 15,-25 1-15,25 24 16,-25-25-16,0 0 0,0 0 16,0 0-16,25 25 31,-25 25-31,0 0 15,25 0 1,-25 0-16,25 24 0,-25-24 16,25-25-16,-25 25 0,25 0 15,-25 0-15,24-25 16</inkml:trace>
  <inkml:trace contextRef="#ctx0" brushRef="#br0" timeOffset="3540">3611 449 0,'0'-25'16,"-25"0"31,0 25-47,0 0 15,1 0-15,-1 0 16,0 0-16,0 25 16,0 0-16,0 0 15,25 0-15,0-1 16,0 1-16,0 0 15,25 0-15,0-25 16,-25 25-16,25-25 0,0 0 16,0 0-16,-1 0 15,1 0-15,0-25 0,0 0 16,0 0-16,-25 0 16,25 1-16,-25-1 0,0-25 15,0 0-15,-25 0 16,25 25-16,-25-24 0,25 24 15,0 0-15,-25 0 0,25 0 16,0 50 0,0 0-16,0 0 15,0 24-15,25-24 0,-25 25 16,0-25-16,25 25 16,-25 0-16,0-25 0,25-1 15,-25 1-15,25 0 16,-25 0-16,0 0 0</inkml:trace>
  <inkml:trace contextRef="#ctx0" brushRef="#br0" timeOffset="4129">4035 424 0,'24'0'16,"-24"-25"-16,0 0 31,-24 0-15,-1 25-1,0 0 1,0 0-16,0 0 0,25 25 16,-25 0-16,25 0 15,-25 0-15,25 0 0,0 0 16,0-1-16,0 1 16,25 0-16,0-25 15,0 0-15,0 0 16,0 0-16,24 0 0,-24 0 15,-25-25-15,25 0 16,-25 1-16,25-1 0,-25-25 16,0 25-16,-25-25 15,25 25-15,-25-25 0,0 26 16,25-1-16,-24 0 0,24 0 16,0 0-1,0 50 16,0 0-31,0 0 16,0 24-16,24 1 0,-24-25 16,0 25-16,0 0 15,25 0-15,-25-1 0,0-24 16,0 25-16,25-25 16,-25 0-16</inkml:trace>
  <inkml:trace contextRef="#ctx0" brushRef="#br0" timeOffset="4765">4582 175 0,'0'-25'31,"0"50"32,0 0-63,0 0 16,0 0-16,0 24 15,0-24-15,0 25 0,0-25 16,0 25-16,0-25 0,0 24 15,25-24-15,-25 0 16,0 0-16,0 0 16,25-25-16,-25-25 15,0 0 1,0 0-16,0 0 16,0 1-16,25-1 15,-25 0-15,0-25 0,25 25 16,0 0-1,0 25-15,0 0 0,0 0 16,-1 0-16,-24 25 0,25 0 16,0 25-16,-25-25 15,0 0-15,25-1 0,-25 26 16,0-25-16,0 0 0,0 0 16</inkml:trace>
  <inkml:trace contextRef="#ctx0" brushRef="#br0" timeOffset="5281">5155 449 0,'25'0'16,"-25"-25"-16,25 0 15,0 0 1,-25 0 0,0 0-16,-25 25 15,0-25-15,0 25 16,0 0-16,0 0 16,0 0-16,1 25 0,-1-25 15,0 25-15,25 0 16,-25-25-16,25 25 0,0 25 15,0-25-15,25 0 0,-25-1 16,25 1-16,0 0 16,-1 0-16,1-25 15,0 0-15,0 0 16,0 0-16,0-25 16,0 25-16,-25-25 0,25 0 15,-25-24-15,25 24 16,-25 0-16,0 0 0,0 0 15,0 0-15,0 50 32,0 0-32,0 0 15,0 0-15,25 0 16,-25 0-16,24-1 0,-24 1 16,0 0-16,25-25 15,-25 25-15,25-25 0</inkml:trace>
  <inkml:trace contextRef="#ctx0" brushRef="#br0" timeOffset="5743">5479 399 0,'-25'-25'0,"25"0"16,0 0-1,25 25 1,0 0 0,-25 25-16,25-25 15,-25 25-15,25 0 16,-25 0-16,0 0 16,24 0-16,-24 0 0,0-1 15,0 1-15,25-25 0,-25 25 16,0-50 31,0 0-47,0 1 15,25-1-15,-25 0 16,25 0-16,0 0 16,-25 0-16,25 25 0,0 0 15,0 0-15,0 0 0,0 0 16,-1 25-16,-24 0 15,25 0-15,-25 0 0,25 0 16,-25 24-16,0-24 16,0 0-16,0 0 15,0 0-15</inkml:trace>
  <inkml:trace contextRef="#ctx0" brushRef="#br0" timeOffset="6331">6176 424 0,'25'0'16,"-25"-25"-1,25 25 1,0 0-16,-25-25 16,25 25-16,-25-25 15,0 0-15,0 0 16,-25 25-16,0 0 15,0 0-15,0 0 16,0 0-16,0 0 0,0 25 16,0 0-16,1 0 15,-1 0-15,25 0 16,0 0-16,0 0 0,0 0 16,25-25-1,-25 24-15,24-24 0,1 0 16,0 0-16,0 0 15,0 0 1,-25-24-16,25 24 0,-25-25 16,0 0-16,0 0 15,25 0-15,-25 0 0,0 0 16,0 0-16,0 50 31,0 0-31,25 0 16,-25 0-16,25 0 15,0 0-15,0 0 0,-25-1 16,24 1-16,1 0 0,0-25 16</inkml:trace>
  <inkml:trace contextRef="#ctx0" brushRef="#br0" timeOffset="8983">6799 274 0,'-25'0'16,"50"0"15,0 0-31,-1 0 0,1 0 16,25 0-16,0 0 15,25 0-15,-26 0 0,26 25 16,25-25-16,-26 0 0,26 0 16,0 0-16,-1 0 15,1 0-15,-25 0 0,-1 0 16,-24 0-16,0 25 15,-25-25-15,0 0 0,-50 0 32,0 0-17,0-25-15</inkml:trace>
  <inkml:trace contextRef="#ctx0" brushRef="#br0" timeOffset="9333">7994 150 0,'-25'0'16,"50"0"15,0 0-15,0 25-1,0-25-15,24 25 0,-24-25 16,0 0-16,25 25 16,-25-25-16,0 25 0,0-1 15,-25 1 1,0 0-16,-25 0 0,0-25 15,0 25-15,0 0 0,-25 0 16,25 0-16,1 0 16,-1-25-16</inkml:trace>
  <inkml:trace contextRef="#ctx0" brushRef="#br0" timeOffset="10166">7222 324 0,'-25'0'16,"50"25"15,0 0-15,-25 0-16,0 0 15,0 0-15,0 0 0,0 24 16,0-24-16,0 25 0,-25 0 16,25 0-16,0 0 15,-25-1-15,25 1 0,0 0 16,0 0-16,0 0 16,-25-26-16,25 26 0,0-25 15,0 25-15,0-25 0,0 0 16,-25 0-16,25 0 15,0-1-15,0 1 16,25-25 0,0 0-1,0 0 17,-25-25-32,25 25 0,0 0 15,0 0-15,0 0 16,-1-24-16,26 24 0,0 0 15,0 0-15,0 0 0,24 0 16,-24-25-16,25 25 16,-25 0-16,0 0 0,-1 0 15,-24 0-15,25 0 16,-25 0-16</inkml:trace>
  <inkml:trace contextRef="#ctx0" brushRef="#br0" timeOffset="10413">7894 1071 0,'-25'0'15,"25"-25"-15,-24 25 16,48 0-1,-24 25-15,25-25 16,0 25-16,0-25 0,0 25 16,0 0-16,0 0 15,0 0-15,0 0 0,-25 0 16,0-1-16,0 1 0,-25 25 16,0-25-16,0 0 15,0 0-15,-25 0 0,25 0 16,0-25-16</inkml:trace>
  <inkml:trace contextRef="#ctx0" brushRef="#br0" timeOffset="11181">8766 449 0,'0'-25'16,"0"0"0,25 25-16,0 0 15,-25-25-15,25 25 16,-25-25-16,0 0 16,0 0-16,-25 25 15,0 0-15,0 0 16,0 0-16,-25 0 0,25 0 15,0 25-15,0-25 16,25 25-16,-24 0 0,24 0 16,0 25-16,0-25 0,0 0 15,0-1-15,0 1 16,24-25-16,1 25 0,0-25 16,0 25-16,0-25 15,0 0-15,0 0 0,0-25 16,0 25-16,0-25 0,-25 0 15,25 1-15,-1-1 16,-24 0-16,25 0 0,-25 0 16,0 0-16,0 50 31,0 0-15,0 0-16,0 0 15,25 24-15,-25-24 0,25 0 16,0 0-16,0 0 15,0-25-15</inkml:trace>
  <inkml:trace contextRef="#ctx0" brushRef="#br0" timeOffset="11685">9413 499 0,'0'-25'0,"25"25"16,-25-25-16,0 0 15,0 0-15,-25 0 16,0 0 0,1 25-16,-1 0 15,0 0-15,0 0 0,0 0 16,0 0-16,0 25 16,0-25-16,0 25 0,25 0 15,0 0-15,0 0 16,0 0-16,0-1 15,0 1-15,25 0 0,0 0 16,0 0-16,0-25 16,0 0-16,0 25 0,0-25 15,0 0-15,-1-25 0,1 0 16,0 25-16,0-25 16,0-25-16,0 26 0,0-26 15,-25 0-15,25 0 16,-25 0-16,0-24 0,0 24 15,0 0-15,0 0 0,0 25 16,-25 0-16,25 0 16,-25 25-16,0 0 0,25 25 15,-25 0-15,25 25 16,0 0-16,0-25 0,0 25 16,0-1-16,0 1 0,25 0 15,0 0-15,-25-25 16,25 25-16,-25-26 0,25 1 15,-25 0-15,25-25 16</inkml:trace>
  <inkml:trace contextRef="#ctx0" brushRef="#br0" timeOffset="12158">9862 374 0,'0'-25'16,"0"0"0,-25 25-1,0 0 1,0 0-16,25 25 16,-25-25-16,0 25 15,0 0-15,25 0 16,-25 0-16,25 0 0,0 0 15,0-1-15,25 1 16,-25 0-16,25-25 0,0 25 16,0-25-16,0 0 15,0 0-15,0 0 0,-1 0 16,26-25-16,-25 0 0,-25 0 16,25 1-16,0-26 15,-25 0-15,0 0 0,0 0 16,0 1-16,0-1 15,-25 0-15,25 25 0,0 0 16,-25 0-16,0 50 16,25 0-1,0 0-15,0 0 0,0 25 16,0-1-16,0 1 16,25 0-16,-25-25 0,0 25 15,25 0-15,-25-26 16,0 1-16</inkml:trace>
  <inkml:trace contextRef="#ctx0" brushRef="#br0" timeOffset="12567">10708 324 0,'0'-25'15,"-25"25"1,25-25-16,-25 25 0,1-24 31,-1 24-31,0 24 16,0-24-16,25 25 0,-25 0 15,0 0-15,0 0 16,25 0-16,-25 25 0,25-25 16,0 0-16,0 24 0,25-24 15,-25 0-15,25 0 16,25 0-16,-25-25 0,25 0 15,-26 0-15,26 0 16,0 0-16</inkml:trace>
  <inkml:trace contextRef="#ctx0" brushRef="#br0" timeOffset="12940">11007 424 0,'0'-25'16,"0"0"-1,-25 25 1,0 0-1,25 25 1,-25 0-16,0-25 16,25 25-16,-24-25 15,24 25-15,0 0 0,0-1 16,0 1-16,0 0 0,24-25 16,-24 25-16,50 0 15,-25-25-15,0 0 0,0 0 16,25 0-16,-25 0 15,0 0-15,-1 0 0,1-25 16,-25 0-16,0 0 0,0 0 16,0 1-16,-25-1 15,1 0-15,-1 0 0,0 0 16,0 0-16,0 0 16,0 25-16,0 0 0,25 25 31,25-25-16,-25 25-15,25-25 0,0 0 16</inkml:trace>
  <inkml:trace contextRef="#ctx0" brushRef="#br0" timeOffset="13351">11281 374 0,'-25'-25'15,"25"0"1,25 25 0,0 25-1,0 0 1,0-25-16,0 25 0,-25 0 16,25-25-16,-25 25 0,0 0 15,0 0 1,-25-25-16,0 0 15,0-25 17,25 0-32,0 0 15,0 0-15,25 0 16,-25 0-16,25 0 0,0 0 16,-1 25-16,-24-25 15,25 25-15,0 25 0,0-25 16,0 25-16,-25 0 0,25 0 15,-25 0-15,0 25 16,25-25-16,-25 0 0,0-1 16,0 1-16,0 0 15,0 0-15</inkml:trace>
  <inkml:trace contextRef="#ctx0" brushRef="#br0" timeOffset="13694">11928 225 0,'25'0'0,"-25"-25"0,0 0 16,25 0-16,-25 0 16,0 0-16,25 0 15,-25 0-15,0 0 16,0 0-16,-25 25 15,0 25 1,0 0-16,1 0 0,-1 25 16,0 0-16,0 0 15,25-1-15,0 1 0,0 25 16,0-25-16,25 0 16,-25-1-16,25 1 0,-25-25 15,25 25-15,-25-25 0,0 0 16,-25 0-16,0-25 15,0 24-15,0-24 0,0-24 16</inkml:trace>
  <inkml:trace contextRef="#ctx0" brushRef="#br0" timeOffset="14054">11754 449 0,'25'0'15,"-25"-25"-15,0 0 16,25 25-1,0 0-15,0 0 16,0 0-16,0-25 16,24 25-16,-24 0 0,25 0 15,0 0-15,-25 0 16,0 0-16,0 0 0,-1 0 16,1 0-16,-25-25 0,-25 0 31,1 0-31,-1 0 15,0 25-15,25-24 16,-25 24-16,25 24 31,0 1-31,0 0 0,0 0 16,25 0-16,-25 0 0,0 25 16,0-25-16,0 0 0,0-1 15,0 1-15,0 0 16,25-25-16,-25 25 0</inkml:trace>
  <inkml:trace contextRef="#ctx0" brushRef="#br0" timeOffset="14194">12202 250 0,'0'-25'15,"-25"25"-15,25-25 0,-24 25 16,24 25 15</inkml:trace>
  <inkml:trace contextRef="#ctx0" brushRef="#br0" timeOffset="14865">12476 399 0,'25'-25'16,"0"25"-16,0-25 15,0 25-15,-25-25 0,0 0 16,0 0 0,0 1-16,-25 24 15,0-25-15,0 25 0,0 0 16,0 0-16,0 0 15,1 25-15,-1-1 0,0-24 16,25 25-16,0 0 16,0 0-16,0 0 0,0 0 15,0 0-15,25 0 0,0 0 16,-1-25-16,1 0 16,0 25-16,0-25 0,0 0 15,-25-25-15,25 25 16,0-25-16,-25 0 15,0 0-15,0 0 0,0 0 16,0 0 0,0 50 15,0 0-31,0 0 16,25 0-16,-25 25 0,0-25 15,25 24-15,-25 1 16,25 0-16,0 0 0,-25 0 15,24-26-15,-24 26 16,0 0-16,0-25 0,0 0 16,0 0-16,-24 0 0,-1-25 15,0 0-15,0 0 16,-25-25-16,25 25 0,-25-50 16,25 25-16,0 0 15,1-25-15,24 1 0,0 24 16,0-25-16,0 0 0,24 25 15,1 0-15,25 0 16,-25 25-16,0-25 0,0 25 16,0 0-16,0 0 0,0 0 15,-25 25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39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 0,'0'-25'32,"0"0"-1,0 0 0,25 25-15,-25-25-1,0 50 1,0 0 0,0 0-16,0 0 0,0 0 15,0 25-15,0-1 16,0 1-16,0 0 0,0 0 16,0-25-16,0 25 15,0-1-15,0-24 0,0 0 16,0 0-16,0 0 0,0 0 15,0 0 1,0-50 0,0 0-1,0 0-15,0 0 0,25 0 16,-25 0-16,25 1 0,-25-26 16,25 25-16,0 0 15,-25 0-15,25 0 0,0 25 16,0-25-16,0 25 0,0 0 15,-1 0 1,1 25-16,0-25 0,0 25 16,0 0-16,-25 0 15,25 0-15,-25 25 0,25-26 16,-25 1-16,0 0 16,0 0-16,0 0 0,0 0 15,-25 0-15,25 0 16</inkml:trace>
  <inkml:trace contextRef="#ctx0" brushRef="#br0" timeOffset="853">748 438 0,'24'-25'16,"-24"0"15,25 25-31,-25-25 16,0 0 15,0 0-15,0 0-1,-25 25-15,1 0 16,-1 0-16,0 25 16,0-25-16,25 25 15,-25-25-15,0 25 0,25 0 16,0 0-16,0 0 0,0 0 16,0-1-16,25 1 15,-25 0-15,25-25 0,0 25 16,0-25-16,0 0 0,-1 0 15,1 0-15,-25-25 16,25 25-16,0-25 0,0 0 16,-25 1-16,0-1 15,25-25-15,-25 25 0,0-25 16,0 25-16,0-25 0,0 1 16,-25 24-16,25 0 15,0 0-15,0 0 0,0 50 31,0 0-31,0 0 0,0 24 16,0-24-16,25 25 16,-25 0-16,0 0 0,0-25 15,25 25-15,-25-26 0,0 26 16,25-25-16,-25 0 16,25-25-16,-25 25 0,25-25 15</inkml:trace>
  <inkml:trace contextRef="#ctx0" brushRef="#br0" timeOffset="1386">1121 139 0,'0'-25'0,"0"0"16,0 0-16,0 0 15,0 0 1,0 50-1,0 0-15,25 25 16,-25-25 0,0 25-16,0-1 0,0 1 15,25 0-15,-25-25 16,0 25-16,0 0 0,0-26 16,0 1-16,0 0 15,0 0-15,25-25 16,-25-25-1,0 0 1,25 0-16,-25 1 0,0-1 16,25-25-16,-25 25 0,24 0 15,-24 0-15,25 25 16,0-25-16,0 25 0,0 0 16,0 0-16,0 0 15,0 25-15,0-25 0,0 25 16,0 0-16,-1 0 0,-24 0 15,25 0-15,-25 0 16,0-1-16,-25 1 0,1 0 16,-1-25-16,0 25 15,-25-25-15,25 0 16,0 0-16,0 0 0,-25 0 16,25 0-16,1-25 15,-1 0-15,0 0 16,25 1-1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2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0 398 0,'25'0'62,"-25"-25"-46,0 0 31,0 0-31,25 0-1,0 25-15,0-24 16,0 24-16,0 0 0,0 0 15,0 0-15,0 0 16,-1 0-16,1 0 16,-25 24-16,25-24 15,-25 25-15,0 0 0,0 0 16,-25 0-16,25 0 0,-25-25 16,1 25-16,-1 0 15,0 0-15,-25 0 0,25-1 16,0 1-16,0-25 0,25 25 15,-25-25-15,50 0 47,0 0-47,0-25 16,0 25-16,25 0 0,-25 0 16,24 0-16,-24-25 15,25 25-15,-25 0 0,25 0 16,-25 0-16,0 0 15,-25 25-15,25-25 0,-25 25 32</inkml:trace>
  <inkml:trace contextRef="#ctx0" brushRef="#br0" timeOffset="330">573 249 0,'0'-25'16,"-25"25"-16,25-25 15,25 25 1,0 0-16,0 0 15,-25 25-15,25-25 0,0 25 16,0-25-16,0 25 16,-25-1-16,24 26 0,-24-25 15,25 25-15,-25 0 16,0-25-16,0 24 0,-25 1 16,1-25-16,24 25 0,-25-25 15,25 0-15,-25 0 16,0 0-16</inkml:trace>
  <inkml:trace contextRef="#ctx0" brushRef="#br0" timeOffset="1369">1619 373 0,'0'-25'31,"0"0"-15,-25 25 15,0-25-31,0 25 15,0 0-15,1 0 16,-1 0-16,-25 25 0,25-25 16,0 25-16,0-25 0,0 25 15,25 0 1,-25-25-16,25 25 0,0 0 16,0 0-16,0 0 15,25 0-15,-25-1 0,0 1 16,25-25-16,0 25 0,-25 0 15,50-25-15,-25 0 16,0 0-16,24 0 0,-24 0 16,25-25-16,0 0 15</inkml:trace>
  <inkml:trace contextRef="#ctx0" brushRef="#br0" timeOffset="1967">2167 423 0,'25'-25'0,"0"25"15,-25-25 1,-25 0 15,0 25-15,0 0-16,0 0 15,0 0-15,0 0 0,0 0 16,0 0 0,1 25-16,-1-25 0,25 25 15,-25-25-15,25 25 16,0 0-16,0 0 15,25 0-15,0 0 16,-1-25 0,1 24-16,0-24 15,0 0-15,0 0 16,-25-24-16,25 24 0,0-25 16,0 25-16,0-25 0,-25 0 15,25 0-15,-25 0 16,0 0-16,0-25 0,0 25 15,0-24-15,0 24 16,0 0-16,0 0 0,0 0 16,-25 25-16,25 25 31,0 0-31,0 0 16,0 25-16,25-26 15,-25 26-15,24-25 0,-24 25 16,25 0-16,-25-25 0,25 24 15,-25-24-15,25 0 16</inkml:trace>
  <inkml:trace contextRef="#ctx0" brushRef="#br0" timeOffset="2395">2690 398 0,'25'-25'0,"-25"0"15,25 25-15,-25-25 16,0 0-16,0 1 16,-25-1-1,0 25 1,0 0-16,0 25 15,0-25-15,-25 24 0,25 1 16,1-25-16,24 25 0,-25-25 16,25 25-16,0 0 15,25-25-15,-1 25 16,1-25-16,0 0 16,25 25-16,-25-25 0,0 0 15,25 0-15,-25 25 0,-1-25 16,-24 25-1,-24 0 1,-1-25 0,0 24-16,0-24 0,-25 25 15,25-25-15,0 0 0,-25 0 16,26 0-16</inkml:trace>
  <inkml:trace contextRef="#ctx0" brushRef="#br0" timeOffset="3138">3536 124 0,'0'-25'0,"-24"0"16,24 0-16,-25 25 16,25 25 15,25 0-16,-25 0-15,0 25 16,0-25-16,24 25 0,-24-1 16,0-24-16,0 25 15,25-25-15,-25 25 0,0-25 16,0 0-16,0 0 16,25-1-16,0-24 31,-25-24-31,0-1 15,25-25-15,-25 25 16,25 0-16,-25 0 0,25 0 16,-25 0-16,25 0 15,25 25-15,-25 0 0,-1 0 16,26 0-16,-25 25 0,25 0 16,-25-25-16,0 25 15,0 25-15,0-25 0,-25 0 16,0 0-1,-25 0-15,0-25 0,0 24 16,-25-24-16,0 0 16,25 0-16,-24 0 0,24 0 15,0 0-15,0-24 0,0 24 16</inkml:trace>
  <inkml:trace contextRef="#ctx0" brushRef="#br0" timeOffset="3570">4159 323 0,'0'-25'15,"0"1"1,0 48 15,0 1-15,0 0-16,0 0 0,0 0 15,0 0-15,0 0 16,0 0-16,25 0 16,0 0-16,0-1 15,0-24-15,0 0 16,-1 0-16,26 0 0,-25-24 15,0 24-15,-25-25 16,25 0-16,-25-25 16,0 25-16,0 0 15,-25 0-15,25 0 0,-25 0 16,0 25-16,25-24 0,-25 24 16,25 24-1,0 1 1,25-25-1</inkml:trace>
  <inkml:trace contextRef="#ctx0" brushRef="#br0" timeOffset="3824">4632 249 0,'-25'0'0,"25"-25"15,0 50 17,25 0-17,-25-1-15,0 1 16,0 0-16,25 0 16,-25 0-16,0 0 0,0 0 15,0 0-15,0 0 0,0 0 16,25-25-1</inkml:trace>
  <inkml:trace contextRef="#ctx0" brushRef="#br0" timeOffset="3990">4657 99 0,'-25'-25'16,"25"50"-1,0 0 17</inkml:trace>
  <inkml:trace contextRef="#ctx0" brushRef="#br0" timeOffset="4195">5056 274 0,'0'-25'31,"0"0"0</inkml:trace>
  <inkml:trace contextRef="#ctx0" brushRef="#br0" timeOffset="4512">4981 174 0,'-25'0'16,"0"0"0,0 0-1,25-25-15,-25 25 16,25-25-1,-25 25-15,25-25 16,0 0 0,-25 0-1,50 50 17,-25 0-17,0 0-15,0 0 0,25 25 16,-25-25-16,0 25 15,25-1-15,-25-24 0,25 25 16,-25-25-16,0 0 16,0 25-16,0-25 0,0-1 15</inkml:trace>
  <inkml:trace contextRef="#ctx0" brushRef="#br0" timeOffset="5101">5404 398 0,'0'-25'16,"0"0"0,25 25-16,-25-25 15,0 0 1,-25 25-16,25-24 16,-25 24-16,0 0 15,25-25-15,-25 25 0,1 0 16,-1 0-16,-25 25 0,25-25 15,0 24-15,0 1 16,25 0-16,-25-25 0,25 25 16,0 0-16,0 0 0,25 0 15,-25 0 1,25-25-16,0 0 0,25 0 16,-25 0-16,24 0 15,-24-25-15,25 25 0,-25-25 16,0 0-16,0 0 0,-25 0 15,0 0-15,0-24 16,0-1-16,0 25 0,0-25 16,-25 0-16,25 25 15,-25 0-15,25 1 0,0-1 16,-25 25-16,25 25 16,0-1-1,0 26-15,25 0 0,-25 0 16,25 0-16,-25-1 15,25 1-15,0 0 0,-25 0 16,25 0-16,0-1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8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0,'0'-25'31,"25"25"-16,0 0 1,0 0-16,25 0 0,-25 0 16,0 0-16,-1 0 15,26 0-15,-25 0 0,0 0 16,0 0-16,0-25 0,0 25 16,-50 0-1</inkml:trace>
  <inkml:trace contextRef="#ctx0" brushRef="#br0" timeOffset="281">548 203 0,'-25'0'16,"50"0"0,0 0-1,0 0-15,0 0 16,25 0-16,-26 0 16,1 0-16,0 0 0,0 0 15,0 0-15,0 0 16</inkml:trace>
  <inkml:trace contextRef="#ctx0" brushRef="#br0" timeOffset="666">1121 78 0,'-25'0'15,"25"25"1,0 0 0,0 0-16,0 0 15,25 0 1,-25 24-16,0-24 0,0 25 16,25-25-16,-25 25 15,0 0-15,0-26 0,0 26 16,25-25-16,-25 0 0,0 0 15,0 0-15</inkml:trace>
  <inkml:trace contextRef="#ctx0" brushRef="#br0" timeOffset="941">1196 277 0,'0'-25'0,"-25"0"16,25 1-16,-25-1 15,25 0-15,0 0 16,25 25-16,0 0 16,-1 0-1,1 0-15,0 0 0,0 0 16,25 25-16,-25-25 0,0 25 16,-25 0-16,25-1 15,-25 1-15,0 0 0,0 0 16,0 0-16,-25-25 15,0 25-15,0-25 0,0 25 16,0-25-16,-25 0 16,25 0-16,1 0 0,-1-25 15</inkml:trace>
  <inkml:trace contextRef="#ctx0" brushRef="#br0" timeOffset="1307">1569 178 0,'-25'0'0,"0"-25"15,50 25 17,0 25-17,0-25 1,0 25-16,0-1 0,0-24 15,0 25-15,-25 0 16,24 0-16,-24 0 16,-24-25-16,-1 25 15,0-25 1,0 0-16,25-25 16,0 0-1,0 0-15,25 0 0,0 0 16,0 1-16,-1 24 0,1-25 15,0 0-15,25 0 16,-25 25-16,0 0 16</inkml:trace>
  <inkml:trace contextRef="#ctx0" brushRef="#br0" timeOffset="1681">2117 178 0,'0'-25'16,"-25"25"-1,25-25-15,-25 25 16,0 0-16,0 0 0,0 0 16,0 25-16,1 0 15,-1-25-15,25 25 16,0-1-16,0 1 15,0 0-15,0 0 16,25 0-16,-1-25 16,1 25-16,0-25 15,25 0-15,-25 0 0,0-25 16,0 25-16,0-25 16,-25 0-16,25 25 0,-25-25 15,0 0-15,-25 1 16,25-1-16,-25 25 0,0-25 15,0 25-15,0 0 16,0 0-16,0 0 16</inkml:trace>
  <inkml:trace contextRef="#ctx0" brushRef="#br0" timeOffset="2171">2540 252 0,'0'-25'0,"-25"25"15,25-24 1,-25 24-16,25-25 0,-24 25 16,-1 0-1,0 0 1,0 0-16,0 25 15,0-25 1,0 24-16,25 1 0,-25 0 16,25 0-16,0 0 15,0 0 1,25-25-16,0 25 0,0-25 16,0 0-16,25 0 15,-25-25-15,-1 25 0,1 0 16,0-25-16,0 0 0,0 0 15,0-25 1,-25 26-16,0-1 0,-25 0 16,25 0-16,-25-25 0,25 25 15,-25 0-15,25 0 16,-25 25-16,25 25 16,0 0-1,0 0-15,0 25 0,0-25 16,0 25-16,0-26 0,25 26 15,-25-25-15,0 0 16,0 25-16,0-25 0</inkml:trace>
  <inkml:trace contextRef="#ctx0" brushRef="#br0" timeOffset="2556">2789 252 0,'-25'-25'0,"0"25"15,25 25 17,0 0-32,25 0 15,0 0 1,-25 0-16,25 0 0,0 0 15,-25 0-15,25 0 0,0-25 16,-25 24 0,25-24-16,0-24 15,0 24-15,-25-25 0,24 0 16,-24 0-16,0 0 16,0-25-16,0 25 0,0 0 15,0 0-15,0 1 16,-24 24-16,-1 0 15,25 24 1,0 1 0,0 0-16</inkml:trace>
  <inkml:trace contextRef="#ctx0" brushRef="#br0" timeOffset="2868">3337 252 0,'0'-25'0,"-25"25"15,0-24 1,0 24 0,25-25-16,-25 25 15,1 0 1,24 25-16,-25-25 0,25 24 15,-25-24-15,25 25 16,0 0-16,0 0 16,25 0-16,-25 0 0,25 0 15,-1 0 1,1-25-16,0 0 0,0 0 16,0 0-16,0 0 15,0-25-15</inkml:trace>
  <inkml:trace contextRef="#ctx0" brushRef="#br0" timeOffset="3078">3586 128 0,'0'-25'0,"0"0"15,-25 0-15,0 25 32,25 25-17,0 0-15,0 0 0,0 0 16,0 0-16,0 24 15,0-24-15,0 25 0,25-25 16,-25 0-16,25 25 0,-25-25 16,0 0-16,25-1 15,0-24-15</inkml:trace>
  <inkml:trace contextRef="#ctx0" brushRef="#br0" timeOffset="3431">3561 327 0,'0'-25'0,"-25"25"0,0-25 16,0 25 0,25-25-16,25 25 15,0 0-15,0 0 16,0 0-16,0-25 16,0 25-16,0 0 0,0 0 15,0 0-15,0 0 16,-1 0-16,1 0 15,-25-24 17,25 24-17,0 24 32,-25 1-47,25 0 16,-25 0-16,0 0 0,25 0 15,-25 0-15,25 0 16,-25 0-16,0 0 16</inkml:trace>
  <inkml:trace contextRef="#ctx0" brushRef="#br0" timeOffset="3600">3860 53 0,'-25'-25'0,"25"0"16,-25 25-16,50 0 31</inkml:trace>
  <inkml:trace contextRef="#ctx0" brushRef="#br0" timeOffset="4441">4059 128 0,'-25'0'15,"25"25"1,-25-25-1,25 25-15,-24 0 16,24-1-16,0 1 16,0 0-16,0 0 15,24 25-15,-24-25 0,25 0 16,0 0 0,0 0-16,0-25 0,0 0 15,0 0-15,0 0 16,-25-25-16,25 0 15,-25 0-15,0 0 0,0 0 16,0 0-16,0 0 16,-25 0-16,25 0 0,-25 1 15,0 24-15,0-25 0,0 25 16,0 0 0,25 25 15,0-1-31,25-24 15,-25 25-15,25-25 16,0 0 0,0-25-1,0 25 1,-25-24-16,25 24 16,-25-25-16,25 0 15,-1 25 16,1 0-31,0 25 16,0 0 0,0-1-1,0 1-15,-25 0 0,0 0 16,25 0-16,-25 0 0,0 0 16,0 0-1,0 0-15,0-50 47,0 0-47,0 0 16,0 0-16,25 0 15,-25 0-15,0 0 0,25 0 16,-25 1-16,25 24 0,-25-25 16,24 25-16,1 0 15,0 0-15,-25 25 16,25-25-16,-25 24 0,25 1 15,-25 0-15,25 0 16,-25 25-16,25-25 0,-25 0 16,0 0-16,0 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16.2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25 270 0,'-25'0'32,"25"-24"14,25-1-14,0 25-32,0-25 15,0 25-15,0 0 16,0 0 0,0 0-16,-1 0 15,-24 25 1,25 0-16,-25-1 0,0 1 15,25 0-15,-25 0 16,0 0-16,0 0 16,-25-25-1,0 0 1,25 25-16,-24-25 0,-1 0 16,0 0-1,25-25 1,25 25-1,0-25-15,-1 25 16,26 0-16,-25 0 16,0 0-16,25 0 0,-25 0 15,0 25-15,0-25 16,-1 25-16,1 0 0,-25 0 16,0 0-16,0-1 15,-25 1 1,1-25-16,-1 25 0,0-25 15,0 25-15,-25-25 16,25 0-16,-25 0 0,25 0 16,1 0-16,-1-25 15,0 25-15,0-25 0,0 25 16,25-25-16,-25 25 0,25-24 16,25-1-1</inkml:trace>
  <inkml:trace contextRef="#ctx0" brushRef="#br0" timeOffset="377">548 121 0,'-25'0'0,"25"-25"15,0 50 17,25-25-32,0 25 0,0 0 15,0 0-15,-25 0 16,25 24-16,0 1 15,-1-25-15,1 25 0,-25 0 16,25-25-16,-25 24 16,25-24-16,-25 0 0,-25 0 15,25 0-15,-25-25 16,0 25-16,1-25 16,-1 0-16,0 0 0,0 0 15,0 0-15</inkml:trace>
  <inkml:trace contextRef="#ctx0" brushRef="#br0" timeOffset="1039">1519 246 0,'0'-25'16,"25"25"-1,-25-25 1,-25 25-1,0 0-15,0 0 16,1 0-16,-1 25 16,0-25-16,-25 25 0,25-1 15,0-24-15,0 25 0,25 0 16,-25 0-16,25 0 16,0 0-16,25 0 0,0 0 15,0 0-15,0 0 0,25-25 16,0 24-16,-26-24 15,26 0-15,0 0 0,0 0 16</inkml:trace>
  <inkml:trace contextRef="#ctx0" brushRef="#br0" timeOffset="1674">2167 395 0,'0'-25'15,"0"0"1,0 0-1,-25 0 1,0 25 0,25-25-16,-25 25 0,0 0 15,0 0 1,0 0 0,0 25-1,0-25-15,25 25 0,-24-25 16,24 25-16,-25 0 0,25 0 15,0 0 1,25 0 0,-1-25-16,1 0 0,0 0 15,0 0-15,0 0 16,25 0-16,-25-25 0,0 25 16,-25-25-1,25 0-15,-25 0 16,0 0-16,0 0 0,0 0 15,0-24-15,0 24 16,0-25-16,0 25 0,0-25 16,0 25-16,0 0 15,0 50 1,24 0 0,-24 0-16,0 0 15,0 25-15,0-25 0,0 25 16,0-1-16,0 1 15,0 0-15,0 0 0,0-25 16,-24 24-16,24-24 0</inkml:trace>
  <inkml:trace contextRef="#ctx0" brushRef="#br0" timeOffset="2087">2715 345 0,'0'-25'15,"0"0"-15,-25 25 16,25-25 0,-25 25-16,0 0 15,0 0 1,0 0-16,0 0 0,0 0 15,0 25-15,0-25 0,1 25 16,-1-25-16,0 0 16,0 25-16,25 0 15,25-25 1,0 25-16,0-25 0,24 25 16,-24-25-16,25 0 0,0 25 15,-25-25-15,0 0 16,0 0-16,-1 25 0,1-25 15,-25 25 1,-25-25-16,1 24 16,-1-24-16,0 0 0,-25 25 15,25-25-15,0 0 16,-25 0-16</inkml:trace>
  <inkml:trace contextRef="#ctx0" brushRef="#br0" timeOffset="2785">3736 370 0,'24'0'16,"-24"-25"-1,25 25-15,-25-25 0,0 0 16,0 0 15,-25 25-31,1-24 16,-1 24 0,-25 0-16,25 0 0,0 0 15,0 0-15,0 0 0,0 24 16,0-24-16,25 25 15,-25-25-15,25 25 0,0 0 16,0 0-16,0 0 16,25 0-16,0 0 0,0 0 15,25-25-15,-25 25 16,0-25-16,0 0 16,0-25-16,0 0 0,24 25 15,-24-50-15,0 25 16,0 0-16,0-25 0,0 25 15,-25-24-15,0-1 0,25 25 16,-25-25-16,0 25 16,0 0-16,0 0 0,-25 25 31,25 25-31,0 0 0,0 0 16,0 25-16,0-25 0,25 25 15,-25-1-15,25-24 16,-25 25-16,25 0 0,-25-25 15,0 0-15,24 0 16</inkml:trace>
  <inkml:trace contextRef="#ctx0" brushRef="#br0" timeOffset="3204">4258 345 0,'-24'0'16,"-1"0"-16,50 0 47,-1 0-31,1 0-1,0 0-15,0 0 16,0 0-16,0 0 15,0-25-15,-25 0 16,0 0 0,0 1-1,-25-1-15,0 25 0,0 0 16,0-25-16,0 25 16,0 0-16,1 25 0,-1-25 15,0 25-15,25-1 0,-25 1 16,25 0-16,0 25 15,25-25-15,0 0 0,0 0 16,-1 0-16,1-25 16,25 25-16,-25-25 0,0 0 15,25 0-15,-25 0 0</inkml:trace>
  <inkml:trace contextRef="#ctx0" brushRef="#br0" timeOffset="3691">4607 21 0,'0'-24'16,"0"48"15,0 1-31,0 0 16,0 25-16,0 0 0,0 0 15,0-1-15,0 1 16,0 25-16,0-25 0,0 0 15,0-1-15,0 26 0,0-50 16,0 25-16,25 0 16,-25-25-16,0-1 0,0 1 15,25-25-15,-25 25 16,0-50 0,-25 25-16,25-25 0,0 1 15,-25-1-15,25-25 16,0 0-16,0 25 0,-25-25 15,25 25-15,0-24 16,0 24-16,0 0 0,0 0 16,25 0-16,0 25 0,-25-25 15,25 25-15,0 0 16,0 0-16,0 0 0,-1 0 16,1 25-16,0-25 0,-25 25 15,25 0 1,-25 0-16,-25-25 15,0 25 1,0-25-16,1 0 0,-1 0 16,0 0-16,0-25 15</inkml:trace>
  <inkml:trace contextRef="#ctx0" brushRef="#br0" timeOffset="3935">4906 96 0,'25'25'63,"-25"0"-63,0 0 15,25 25-15,-25-25 0,0 24 16,25 1-16,-25-25 15,0 25-15,25-25 0,-25 25 16,0-26-16,0 1 0</inkml:trace>
  <inkml:trace contextRef="#ctx0" brushRef="#br0" timeOffset="4361">5354 295 0,'-25'0'0,"25"-25"16,-25 25-16,25-24 16,-25 24-16,1 0 31,24 24-16,-25-24-15,25 25 16,0 0-16,-25 0 16,25 0-16,0 0 0,0 0 15,0 0-15,25-25 16,-25 25-16,25-25 0,-1 0 16,1 0-16,0 0 15,0 0-15,0-25 16,0 25-16,0-25 0,-25 0 15,0 0 1,0 0-16,0 0 0,-25 0 16,0 25-1,25-25-15,-25 25 16,0 0 0</inkml:trace>
  <inkml:trace contextRef="#ctx0" brushRef="#br0" timeOffset="4930">5578 221 0,'-25'-25'0,"25"50"47,0 0-32,0-1 1,25 1-16,0 0 16,-25 0-16,25 0 15,-25 0-15,0 0 0,25-25 16,0 25 0,0-25-16,-25-25 15,25 25-15,-25-25 0,25 0 16,-1 25-16,-24-25 15,25-25-15,-25 25 0,25 1 16,-25-1-16,25 0 16,-25 50-1,0 0 1,0 24-16,0-24 16,0 25-16,0 0 0,0 0 15,25 24-15,0-24 0,-25-25 16,25 25-16,-25 0 15,25-25-15,-25 0 0,0-1 16,-25 1-16,0-25 16,-25 0-16,25 0 0,-25 0 15,1-25-15,-1 25 16,0-24-16,25-1 0,-25-25 16,25 25-16,25 0 0,0-25 15,0 25-15,0 0 16,25 25-16,0-25 0,25 1 15,-25 24-15,0 0 0,0 0 16,0-25-16,0 25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 24575,'0'-4'0,"-1"0"0,0 0 0,0 1 0,0-1 0,-1 0 0,0 0 0,1 1 0,-5-7 0,4 10 0,2 9 0,2 13 0,-2-20 0,34 253 0,37 251 0,-67-480 0,0-9 0,-2 0 0,1 20 0,-5-31 0,-4-12 0,-3-13 0,-3-16 0,1-1 0,2 0 0,2 0 0,-4-38 0,0-150 0,9 169 0,3-1 0,17-109 0,-18 161 0,0 1 0,1 0 0,0 0 0,0 0 0,0 0 0,0 0 0,0 0 0,1 0 0,-1 0 0,1 1 0,0-1 0,0 1 0,0-1 0,0 1 0,0-1 0,1 1 0,3-3 0,-4 4 0,0 1 0,0-1 0,1 1 0,-1-1 0,0 1 0,0 0 0,1 0 0,-1 0 0,0 0 0,1 0 0,-1 0 0,0 1 0,0-1 0,1 1 0,-1 0 0,0-1 0,0 1 0,0 0 0,0 0 0,0 0 0,0 1 0,0-1 0,0 0 0,2 3 0,10 8 0,0-1 0,-1 2 0,-1 0 0,0 0 0,0 1 0,-2 1 0,0 0 0,9 17 0,-12-18 0,0 0 0,-1 1 0,0 0 0,-2 0 0,1 0 0,-2 0 0,0 0 0,-1 1 0,1 23 0,-3-36 5,0 0-1,0 0 1,-1 0 0,1 0-1,-1 0 1,1 0-1,-1 0 1,0 0 0,0 0-1,0 0 1,-1-1 0,1 1-1,-1 0 1,1-1-1,-1 1 1,0-1 0,0 0-1,0 1 1,0-1-1,0 0 1,0 0 0,-1 0-1,1-1 1,-1 1-1,-5 2 1,2-2-154,-1 0 1,0 0-1,0-1 1,0 0-1,0 0 1,0 0-1,0-1 1,0 0-1,-12-2 1,-15-3-6678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4.3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25 298 0,'-25'0'16,"25"25"15,25-25-15,0 0-1,0 0 1,0 0-16,0 0 15,0 0-15,-1 0 16,1 0-16,0 0 0,0 0 16,-25-25-16,25 25 0</inkml:trace>
  <inkml:trace contextRef="#ctx0" brushRef="#br0" timeOffset="281">448 323 0,'0'25'31,"25"-25"-31,0 0 15,0 0 1,0 0-16,0 0 16,0 0-16,0 0 15</inkml:trace>
  <inkml:trace contextRef="#ctx0" brushRef="#br0" timeOffset="720">971 49 0,'-25'-24'0,"25"-1"15,-24 25 1,24 25 31,0-1-47,0 1 15,0 0-15,0 0 0,-25 0 16,25 25-16,0-25 16,0 25-16,0-26 0,0 26 15,0 0-15,0-25 16,25 0-16,-1 0 0,1 0 16,0 0-16,0-1 0,25-24 15,-25 0-15,0 0 16,25 0-16,-26 0 0,1 0 15,0-24-15,-25-1 16</inkml:trace>
  <inkml:trace contextRef="#ctx0" brushRef="#br0" timeOffset="887">897 274 0,'-25'0'16,"50"0"15,0 0-15,-1 0-16,1 0 15,25 0-15,-25 0 0</inkml:trace>
  <inkml:trace contextRef="#ctx0" brushRef="#br0" timeOffset="1241">1370 249 0,'0'25'79,"0"-1"-64,-25 1-15,25 0 16,0 0-16,0 0 15,0 0-15,25-25 16,0 25-16,0-25 16,-1 0-16,1 0 0,0 0 15,0 0-15,0-25 0,-25 0 16,25 25-16,-25-25 16,0 0-16,0 0 0,-25 0 15,0 1-15,0-1 16,0 25-16,0-25 15,1 25-15,-1 0 0,0 0 16,0 25-16,0-25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6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50 0,'0'-25'16,"0"0"0,0 50-1,0 0 1,0 0-16,-25 24 15,25-24-15,0 25 16,0-25-16,0 25 0,0-25 16,0 24-16,0-24 15,0 0-15,0 25 0,0-25 16,0 0-16,25-25 16,-25-25 15,25 0-31,0 0 15,0 0-15,-25 0 16,25 0-16,-1 1 16,1-1-16,0 0 0,0 25 15,0 0-15,0 0 0,0 0 16,0 0-16,0 25 16,0 0-16,-1-25 0,1 24 15,-25 1-15,25 25 0,-25-25 16,25 0-16,-25 0 15,0 0 1</inkml:trace>
  <inkml:trace contextRef="#ctx0" brushRef="#br0" timeOffset="539">859 324 0,'25'0'0,"-25"-25"16,24 25-16,1 0 0,-25-25 16,0 0-1,-25 25 1,1-25-16,-1 25 15,0-25-15,0 25 16,0 0-16,0 0 0,0 0 16,0 0-16,0 25 0,0 0 15,1 0 1,24 0-16,-25 0 0,25 24 16,0-24-16,0 0 15,0 0-15,25-25 0,-25 25 16,24 0-16,1-25 0,0 0 15,0 0 1,0-25-16,0 25 0,-25-25 16,25 0-16,0 0 0,-25 0 15,0 0 1,25 1-16,-25-1 0,0 0 16,0 50 15,25-25-31,-25 25 15,0-1-15,24 1 16,-24 0-16,25 0 0,-25 0 16,25 0-16,-25 0 15</inkml:trace>
  <inkml:trace contextRef="#ctx0" brushRef="#br0" timeOffset="964">1108 224 0,'-25'-25'15,"25"50"48,25-25-63,-25 25 15,0 0-15,0 0 0,0 0 16,0-1-16,25 1 16,-25 0-16,0 0 0,0 0 15,0-50 17,25 25-17,-25-25-15,0 0 0,24 0 16,-24 1-16,25-1 15,0 0-15,0 25 16,0 0-16,0 0 16,0 25-16,0 0 15,-25 24-15,25-24 16,-25 0-16,25 25 0,-25-25 16,0 0-16,0 0 0,24-25 15,-24 25-15</inkml:trace>
  <inkml:trace contextRef="#ctx0" brushRef="#br0" timeOffset="1896">1830 324 0,'0'-25'15,"-25"25"1,25-25 0,-25 25-16,25-25 15,-25 25-15,0-25 0,0 0 16,0 25-1,1 0-15,-1 0 16,0 0-16,0 25 16,0 0-16,0-25 15,25 25-15,-25 0 0,0 0 16,25-1-16,0 1 0,0 0 16,25 0-1,0 0-15,0-25 16,0 0-16,0 25 15,0-25-15,0 0 0,-1-25 16,1 25-16,0-25 16,-25 0-16,0 0 15,0 0-15,0-24 0,0 24 16,0-25-16,0 25 16,-25-25-16,25 25 0,0-24 15,0 24-15,0 0 0,0 0 16,0 50 15,0 0-15,0 0-16,25-1 15,-25 1-15,0 0 0,25 0 16,-25 0-16,25 0 16,-25 0-16,0 0 0,25-25 15,-25 25-15,0 0 31,25-25-31,-25 24 79,0 1-64,25 0 1,0 0-16,0 0 15,-1 0 1,1 0 0,-25 0-16,25-25 0,-25 25 15,25-25 1,-25-25 0,25 25-1,0-25 1,0 25-1,-25-25 1,-25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0 0,'0'25'16,"-25"-25"-1,25 25 17,0 0-17,0 0 16,0 0-31,0 0 16,0 0-16,0 0 16,0 0-16,25-1 0,-25 1 15,0 0-15,0 0 16,0 25-16,25-25 0,-25 0 16,0 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0,'0'-25'16,"25"25"15,-25 25-31,0 0 16,25-25-16,-25 24 0,0 1 15,0 0 1,0 0-16,25 25 0,-25-25 16,0 0-16,0 0 15,0 0-15,0 24 0,0-24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0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0,'0'25'0,"0"0"16,0 0-16,0 0 15,0 0-15,0 0 16,25 24-16,-25-24 16,0 25-16,25-25 0,-25 25 15,0 0-15,25-1 16,-25 1-16,25-25 0,0 25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1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0,'0'25'0,"0"0"0,0 0 16,0 0-16,0 0 0,0 0 15,0 0 1,24-25-16,-24 24 0,0 1 15,0 0-15,0 25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0 0,'0'25'0,"0"0"0,0 0 16,0 0-16,0-1 0,0 1 16,0 0-16,0 0 15,0 0-15,0 0 0,0 0 16,0 0-16,0 0 0,0 0 16,0-1-16,0 1 15,0 0-15,0 0 0,0 0 16,0 0-16,0 0 0,0 0 15,0 0-15,0 25 16,0-26-16,0 1 0,0 0 16,0 0-16,25 25 15,-25-25-15,0 0 0,25 0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0,'0'25'0,"0"-1"16,0 1-16,0 0 15,0 0-15,0 0 16,0 0-16,0 0 16,0 0-16,0 0 0,0 0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4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0 0,'0'25'0,"-25"-25"0,25 25 16,-25-25-16,25 24 0,0 1 15,-25-25 1,25 25-16,0 0 0,0 0 15,0 0 1,0 0-16,0 0 0,0 0 16,0 0-16,0-1 15,0 1-15,0 25 16,0-25-16,0 0 0,25 25 16,-25-25-16,0 25 15,0-26-15,0 26 0,0 0 16,0-25-16,0 25 0,0 0 15,0-1-15,0-24 16,0 25-16,0-25 0,0 25 16,0 0-16,-25-26 15,25 26-15,0-25 0,0 0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6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27 473 0,'-25'0'15,"25"-25"-15,25 50 47,-25 0-31,25 0-1,-25-1-15,0 1 0,0 0 16,0 0 0,0 0-16,0 0 15,0 0 1,0-50-1,-25 0-15,25 0 16,0-25-16,0 25 16,-25-24-16,25-1 15,0 0-15,0 0 0,0-24 16,25 24-16,-25 0 16,25 25-16,0 0 0,0 0 15,25 0-15,-25 25 0,25 0 16,-26 0-16,26 25 15,-25-25-15,0 25 0,0 0 16,0 0-16,-25 0 16,25 0-16,-25 0 0,-25 0 15,0-1-15,0 1 16,0 0-16,0-25 16,-25 25-16,26-25 0,-1 25 15,0-25 1,25 25-16,25-25 15,0 0-15,-1 0 16,1 0-16,0 25 16,25-25-16,-25 0 0,25 25 15,-25-25-15,0 25 16,0 0-16,-25 24 16,0-24-16,0 0 0,-25 0 15,-25 0-15,25 0 16,-25-25-16,0 25 0,0-25 15,1 25-15,24-25 16,-25 0-16,25-25 0,0 0 16,25 0-1</inkml:trace>
  <inkml:trace contextRef="#ctx0" brushRef="#br0" timeOffset="395">675 199 0,'25'0'16,"-25"-25"-1,25 25-15,0 0 0,-1-25 16,26 25-16,-25 0 15,25 0-15,-25-25 0,0 25 16,0 0-16,0 0 0,-1 0 16,-48 0-1,-1 0-15,0 0 16,-25 0-16,25 0 16,0 0-16,0 25 0,0-25 15,0 25-15,25 0 16,0 0-16,0 25 15,0-26-15,25 26 0,-25-25 16,25 25-16,0 0 0,-25-25 16,25 24-16,-25-24 15,0 0-15,25 0 0</inkml:trace>
  <inkml:trace contextRef="#ctx0" brushRef="#br0" timeOffset="846">1148 298 0,'0'25'32,"0"0"-17,0 0-15,25 0 16,-25 0-16,0 0 15,0 0-15,25-25 0,-25 25 16,0 0-16,0-1 16,0 1-16,0-50 47,0 1-47,-25-1 0,25 0 15,0 0-15,0-25 16,-25 0-16,25 0 0,0 1 15,25-1-15,-25 0 16,25 0-16,0 0 0,0 25 16,-25 1-16,24 24 15,1 0-15,0 24 0,0 1 16,0 0-16,-25 0 0,25 25 16,-25-25-16,0 0 15,0 25-15,0-25 0,-25-1 16,0 1-16,0-25 0,0 25 15,0-25-15,1 0 16</inkml:trace>
  <inkml:trace contextRef="#ctx0" brushRef="#br0" timeOffset="2298">102 1245 0,'0'-25'31,"0"50"31,0 0-62,0-1 16,0 1-16,0 0 0,0 25 16,0-25-16,0 0 0,0 0 15,0 0-15,0 0 16,0 0-16,-25-25 15,25-25 1,0 0 0,0 0-16,0 0 0,0-25 15,0 0-15,25 25 16,-25-24-16,0-1 0,25 0 16,-25 25-16,25-25 0,0 25 15,0 25 1,0 0-16,-1 0 0,1 0 15,0 25-15,0 0 16,0 0-16,0 25 0,0-25 16,0 25-16,0-26 0,0 26 15,0-25-15,-25 0 16,24 0-16,-24 0 0,0 0 16,25 0-16</inkml:trace>
  <inkml:trace contextRef="#ctx0" brushRef="#br0" timeOffset="3037">152 1394 0,'-25'0'0,"-25"0"0,25 0 16,0 0-16,50 0 31,25-25-31,0 25 15,0 0-15,-1-25 0,26 25 16,0-25-16,0 25 0,-26-25 16,26 1-16,-25 24 15,0-25-15,0 25 0,-26-25 16,-24 0 0,0 0-16,0 0 15,-24 25-15,-1 0 16,25-25-16,-25 0 15,50 50 1,-25 0 0,25 0-1,-25 25-15,24-25 0,-24 0 16,25-1-16,-25 1 16,25 0-16,-25 0 0,0 0 15,0 0-15,0 0 0,0 0 16,25-25-1,-25-25 17,0 0-32,0 0 0,25 0 15,-25 0-15,0 0 0,25 0 16,-25 1-16,25-1 16,0 0-16,0 0 0,0 25 15,-1 0-15,-24 25 16,25 0-16,0 0 0,-25-1 15,25 1-15,0 25 0,-25-25 16,25 0-16,-25 0 16,25-25-16,-25 25 0,25-25 15,0 0-15,0 0 16,-1-25-16,1 0 16,-25 0-16,25 0 0,-25 0 15,25-25-15,-25 26 16,0-26-16,0 0 0,-25 25 15,0 0-15,25-25 16,0 25-16,-25 25 0,25-24 16,-24 24-16,24 24 15,0 1 1,0 0 0</inkml:trace>
  <inkml:trace contextRef="#ctx0" brushRef="#br0" timeOffset="3413">1721 1021 0,'25'0'0,"-25"-25"16,0 0-1,0 0-15,-25 25 16,0 0-16,0 0 15,0 0 1,0 0-16,0 0 0,0 0 16,25 25-16,-25 0 15,25 0-15,0-1 16,25-24-16,-25 25 16,25 0-16,0 0 0,0 0 15,0-25-15,0 25 0,0 0 16,-25 0-16,25-25 15,-25 25-15,0 0 0,0-1 16,-25-24-16,0 25 16,0-25-1,0 0-15,0 0 0,0 0 16,0 0-16,0 0 16,25-25-16</inkml:trace>
  <inkml:trace contextRef="#ctx0" brushRef="#br0" timeOffset="3666">2144 1095 0,'-25'0'0,"0"0"15,25-25 1,25 25-1,0 0 1,25 0-16,-25 0 16,25 0-16,-26-25 0,26 25 15,-25 0-15,0 0 16,0 0-16</inkml:trace>
  <inkml:trace contextRef="#ctx0" brushRef="#br0" timeOffset="4812">2891 846 0,'25'-25'0,"-25"0"16,0 1-16,0-1 15,0 0-15,-25 0 16,0 25-1,0 0-15,0 25 16,0-25-16,1 25 0,-1-25 16,25 25-16,-25-1 15,25 1-15,-25 0 0,25 0 16,0 0-16,25 0 0,0 0 16,-25 0-16,25 0 15,-1 0-15,1-25 0,25 24 16,-25-24-16,0 25 15,0-25-15,0 25 0,-25 0 16,0 0 0,-25 0-1,0 0-15,-25-25 0,25 25 16,-25-25-16,26 0 16,-1 0-16,-25 0 0,25 0 15,25-25-15,-25 25 0</inkml:trace>
  <inkml:trace contextRef="#ctx0" brushRef="#br0" timeOffset="5045">3115 921 0,'0'-25'15,"-25"25"1,25 25-16,0 0 15,25 0-15,-25 0 16,25-25-16,0 25 16,0-1-16,-25 1 0,25 0 15,0 0-15,-25 0 0,25-25 16</inkml:trace>
  <inkml:trace contextRef="#ctx0" brushRef="#br0" timeOffset="5184">3215 722 0,'-25'0'16,"0"0"0</inkml:trace>
  <inkml:trace contextRef="#ctx0" brushRef="#br0" timeOffset="5587">3265 871 0,'25'0'46,"-1"0"-46,-24 25 0,25-25 16,0 25-16,-25 0 0,25 0 16,-25 0-16,0 0 15,0-1-15,0 1 16,-25-25-16,50-25 47,-25 1-47,25 24 15,0-25-15,0 0 0,-25 0 16,25 0-16,0 0 0,0 25 16,-1-25-16,1 25 15,-25 25-15,25-25 16,-25 25-16,0 0 16,0 0-16,0 0 0,25 0 15,-25-1-15,0 1 16,25-25-16,0 0 15</inkml:trace>
  <inkml:trace contextRef="#ctx0" brushRef="#br0" timeOffset="6072">3912 896 0,'25'-25'16,"-25"0"-16,0 0 15,0 0-15,-25 1 16,0-1-1,0 25-15,0 25 16,0-1-16,25 1 16,-24 0-16,24 0 0,0 0 15,-25 0-15,25 0 0,0 0 16,25 0 0,-1 0-16,1-25 15,0 0 1,0-25-16,0 0 15,0 0-15,0 25 16,-25-25-16,25 25 0,-25-25 16,0 50-1,25-25 1,-25 50-16,0-25 0,25 24 16,-25 1-16,24-25 0,-24 25 15,25 0-15,-25 0 16,25-1-16,-25-24 0,0 0 15,-25 0-15,0 0 16,1-25-16,-26 0 0,25 0 16,-25 0-16,25-25 0,0 0 15,0 0-15,0-25 16,25 26-16,0-26 0,0 25 16,0 0-16,25 0 15,0 0-15,-25 0 0,25 0 16,25 0-16</inkml:trace>
  <inkml:trace contextRef="#ctx0" brushRef="#br0" timeOffset="6516">4311 846 0,'0'-25'0,"0"0"16,-25 25 0,0 0-1,25-24-15,-25 24 0,0 0 16,0 0 0,0 24-16,0 1 15,0 0-15,25 0 16,0 0-1,25 0-15,0-25 16,0 0 0,0 0-16,0 0 15,0 0-15,0-25 16,0 25 0,-25-25-16,24 0 15,1 25 1,0 0-1,-25 25 1,25 0 0,-25 0-1,25-25-15</inkml:trace>
  <inkml:trace contextRef="#ctx0" brushRef="#br0" timeOffset="6983">4560 647 0,'-25'0'0,"25"25"31,0 0-31,0 0 16,0 0-16,0 0 15,25-1-15,-25 26 16,24-25-16,-24 0 0,0 25 15,25-25-15,-25 0 16,0 0-16,0-1 0,0 1 16,25 0-16,-25-50 47,-25 0-32,0 1-15,25-1 0,-24 0 16,-1-25-16,0 25 0,25-25 15,0 25-15,0-24 16,0 24-16,25 0 0,0 0 16,-1 0-16,26 0 15,-25 25-15,0 0 0,0 0 16,0 25-16,0-25 0,-25 25 16,0 0-1,0 0-15,-25-25 0,0 25 16,0-1-16,0-24 0,0 25 15,0 0-15,0-25 16,1 0-16</inkml:trace>
  <inkml:trace contextRef="#ctx0" brushRef="#br0" timeOffset="7367">4908 672 0,'0'25'31,"-25"-25"-15,25 25-16,0 0 15,25 0 1,0-25-1,0 0-15,0 0 16,0 0-16,0 0 16,0 0-16,-25-25 15,24 25-15,-24-25 16,-24 0 0,-1 25-16,25-25 0,-25 25 15,0 0-15,0-25 16,0 25-16,0 0 0,0 0 15,0 0-15,25 25 16</inkml:trace>
  <inkml:trace contextRef="#ctx0" brushRef="#br0" timeOffset="7981">5107 647 0,'25'0'0,"-25"-25"16,25 25 0,0 0-1,0 0 1,0 0-16,0 0 0,-25 25 16,25-25-16,0 25 15,-25 0-15,24-25 0,-24 25 16,0 0-16,0 0 15,0-1 1,-24-48 15,24-1-15,0 0-16,0 0 16,0 0-16,24 0 15,-24 0-15,25 25 0,0-25 16,0 0-1,0 25-15,0 0 16,-25 25-16,25-25 16,-25 25-16,25-25 0,-25 25 15,25 0-15,0-25 32,0 0-32,-1 0 15,-24-25-15,25 25 16,0-25-16,0 0 15,-25 0-15,25 25 16,-25-25-16,0 1 16,-25-1-1,0 25-15,25-25 0,-25 25 0,0 0 16,1 25-16,-1-25 16,25 25-16,0-1 0,0 1 15,0 0-15,25 25 0,-1-25 16,1 0-16,0 0 15,25 0-15,-25 0 0,25-25 16,-25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24575,'-1'-8'0,"1"1"0,-1-1 0,0 0 0,-3-8 0,3 13 0,1 0 0,-1 0 0,0 1 0,-1-1 0,1 0 0,0 1 0,-1-1 0,1 1 0,-1-1 0,0 1 0,0 0 0,0 0 0,-3-3 0,5 5 0,-1-1 0,1 1 0,0 0 0,-1 0 0,1-1 0,0 1 0,-1 0 0,1 0 0,0 0 0,-1-1 0,1 1 0,0 0 0,-1 0 0,1 0 0,-1 0 0,1 0 0,0 0 0,-1 0 0,1 0 0,-1 0 0,1 0 0,-1 0 0,1 0 0,0 0 0,-1 0 0,1 0 0,0 0 0,-1 1 0,1-1 0,-1 0 0,1 0 0,-1 1 0,1-1 0,0 1 0,0-1 0,0 0 0,0 1 0,0-1 0,0 1 0,0-1 0,0 0 0,0 1 0,0-1 0,0 0 0,0 1 0,1-1 0,-1 1 0,0-1 0,0 0 0,0 1 0,0-1 0,1 0 0,-1 1 0,0-1 0,0 0 0,1 1 0,-1-1 0,0 0 0,0 0 0,1 1 0,-1-1 0,0 0 0,1 0 0,3 3 0,1 0 0,-1-1 0,0 1 0,1-1 0,0 0 0,-1-1 0,1 1 0,0-1 0,0 0 0,6 1 0,54 1 0,-44-3 0,42 0 0,54 3 0,-106-2 0,0 0 0,-1 1 0,1 1 0,0 0 0,-1 0 0,1 1 0,-1 1 0,11 5 0,-17-7 0,0 0 0,0 0 0,-1 0 0,1 0 0,-1 0 0,0 1 0,0-1 0,0 1 0,0 0 0,-1 0 0,1 0 0,-1 0 0,0 0 0,0 1 0,-1-1 0,1 1 0,-1-1 0,0 1 0,0 0 0,0 9 0,-1 5 0,-1 0 0,-1 0 0,0 0 0,-6 19 0,-3 26 0,10-29 0,0 0 0,3-1 0,7 53 0,30 105 0,-22-120 0,39 235-1365,-53-285-5461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37.5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150 473 0,'0'-25'0,"-25"25"0,0 0 31,25 25-31,-25-25 0,25 25 16,0 0-16,0-1 16,0 1-16,0 25 0,0-25 15,0 0-15,25 25 0,-25-25 16,0 0-16,25 0 16,-25-1-16,0 1 0,0 0 15,-25-50 16,0 0-31,25 1 16,-25-26-16,25 25 16,-25-25-16,25 0 0,-25-25 15,25 26-15,0-1 0,0 25 16,0-25-16,0 25 16,25 25-16,0-25 0,0 25 15,0 0-15,25 0 16,-25 0-16,0 0 0,0 0 15,-1 0-15,1 25 0,0 0 16,-25 0 0,0 0-16,-25 0 0,0 25 15,1-25-15,-1-1 16,0 1-16,0 0 0,0 0 16,0 0-16,25 0 0,0 0 31,25-25-31,0 0 0,25 0 15,-1 0-15,1 0 16,-25 0-16,25 0 0,0 0 16,-25 25-16,0-25 0,-25 25 15,0 0 1,0 0-16,-25-1 0,-25-24 16,25 25-16,-25 0 15,0-25-15,25 25 0,-24-25 16,24 0-16,0-25 0,0 25 15</inkml:trace>
  <inkml:trace contextRef="#ctx0" brushRef="#br0" timeOffset="373">523 373 0,'-25'-25'15,"1"25"1,48 0 0,-24-25-16,25 25 15,25 0-15,0 0 0,-25-25 16,25 25-16,-1 0 16,-24 0-16,25-24 0,-25 24 15,-50 0 1,0 0-1,0 0-15,0 24 0,1-24 16,-1 0-16,0 25 16,0-25-16,0 25 0,25 0 15,0 0-15,0 0 16,0 25-16,25-25 16,-25 24-16,0-24 0,25 25 15,-25-25-15,0 0 16,25 0-16,-25 0 0,25-25 15</inkml:trace>
  <inkml:trace contextRef="#ctx0" brushRef="#br0" timeOffset="816">947 398 0,'0'-25'15,"0"0"-15,-25 25 16,0 25 15,25 0-31,0 0 0,0 0 16,0 0-16,0 0 0,0 0 15,0-1-15,25-24 16,-25 25-16,0 0 16,-25-25 15,25-25-31,0 0 15,0 1 1,0-26-16,0 25 0,0-25 16,0 0-16,0 0 0,25 26 15,-25-26-15,25 0 16,-25 25-16,25 0 0,-1 25 16,1 0-16,0 0 15,0 0-15,-25 25 0,25 0 16,0 0-16,0 0 0,-25 0 15,25 0-15,-25-1 16,0 26-16,-25-50 0,0 25 16,0 0-16,0 0 15,0-25-15,0 0 0,0 25 16,-24-25-16</inkml:trace>
  <inkml:trace contextRef="#ctx0" brushRef="#br0" timeOffset="1415">498 1319 0,'-24'0'16,"24"-24"-16,0 48 31,0 1-15,0 0-16,0 25 15,0-25-15,0 0 0,0 0 16,0 0-16,0 0 16,0-1-16,0 1 15,0-50 16,0-24-31,0 24 16,-25 0-16,25-25 16,0 0-16,0 25 0,0-24 15,25-1-15,-25 25 16,24 0-16,1 25 0,0 0 16,0 0-16,0 0 0,0 0 15,0 25-15,0 0 16,25 0-16,-26 0 0,1-1 15,0 1-15,0 0 16,-25 0-16,0 0 0,25 0 16,-25 0-16</inkml:trace>
  <inkml:trace contextRef="#ctx0" brushRef="#br0" timeOffset="2165">598 1419 0,'-25'-25'0,"0"25"15,25-25-15,0 0 16,25 25 0,0-25-16,0 25 15,25 0-15,-25-24 0,24-1 16,-24 25-16,25-25 0,-25 25 16,0-25-16,0 25 15,0-25-15,0 25 16,-25-25-16,-25 0 31,0 25-31,25-25 31,25 25-15,0 0 0,0 0-16,-25 25 15,24 0-15,-24 0 16,25 0-16,-25 0 15,0 0-15,25-25 0,-25 25 16,0-1-16,25 1 16,-25 0-1,0 0-15,25-25 16,-25 25 0,25-50 15,-25 0-31,0 0 15,0 0-15,0 1 16,0-26-16,0 25 16,0 0-16,0 0 0,0 0 15,25 0-15,-25 0 0,25 0 16,0 25 0,-25 25-16,25-25 15,-25 25-15,25 0 16,-1 0-16,1 0 0,-25 0 15,25-25-15,0 25 0,0 0 16,0-25 0,0 0-16,0 0 15,-25-25-15,0 0 16,0 0-16,0 0 16,0 0-16,0 0 0,-25 0 15,25 0-15,-25 1 16,25-1-16,-25 25 0,25-25 15,-25 25-15,25 25 16,-25-25-16,25 25 16</inkml:trace>
  <inkml:trace contextRef="#ctx0" brushRef="#br0" timeOffset="2521">1694 921 0,'25'-25'16,"0"0"-16,-25 0 16,24 25-16,-24-25 15,-24 1-15,-1 24 16,0 0-16,0 24 16,0-24-16,0 25 15,25 0-15,-25 0 0,25 0 16,0 0-16,0 0 15,25-25-15,-25 25 0,25 0 16,25 0-16,-25-25 0,24 24 16,-24-24-16,0 25 15,25-25-15,-25 25 0,0 0 16,-25 0 0,-25-25-16,0 25 15,0 0-15,0-25 0,0 25 16,-24-25-16,24 0 15,0 0-15,0 0 0,25-25 16</inkml:trace>
  <inkml:trace contextRef="#ctx0" brushRef="#br0" timeOffset="2730">2017 996 0,'25'0'0,"-25"-25"16,0 0 0,25 25-1,0 0-15,-25-25 0,25 25 16,0 0-16,25-25 16,-25 25-16,0 0 15,-1 0-15</inkml:trace>
  <inkml:trace contextRef="#ctx0" brushRef="#br0" timeOffset="3582">2516 647 0,'0'-25'16,"-25"25"-16,25-25 16,0 50-1,0 0 1,0 0 0,0 25-16,0-25 0,0 0 15,0 24-15,0-24 16,0 0-16,0 25 0,0-25 15,0 0-15,0-50 47,0 0-47,0 0 0,0 0 16,0-25-16,25 1 16,-25-1-16,24 0 0,-24 0 15,25 0-15,-25 25 16,25-24-16,-25 24 0,25 0 15,0 25-15,0 25 16,0 0-16,-25 24 16,25-24-16,0 25 0,0 0 15,-1-25-15,1 25 16,25-25-16,-25 0 0,0-1 16,-25 1-16</inkml:trace>
  <inkml:trace contextRef="#ctx0" brushRef="#br0" timeOffset="3755">2565 846 0,'-25'0'16,"25"-25"-16,0 1 16,50-1-1,-25 0-15,25 0 0,-25 25 16,25-25-16,-1 0 0,-24 25 15,0-25-15</inkml:trace>
  <inkml:trace contextRef="#ctx0" brushRef="#br0" timeOffset="4319">2839 622 0,'0'-25'16,"0"0"-1,25 25-15,0-25 16,0 25-16,0 0 15,0 0-15,0 0 16,0 25-16,-1 0 16,-24 0-16,25 0 15,0 0-15,-25 0 16,0 0 0,0 0-16,0-50 46,0 0-46,0 0 16,25 0-16,-25 0 0,0 0 16,25 0-16,-25-24 15,0 24-15,25 0 0,0 0 16,0 25 0,0 0-16,0 25 15,-25 0-15,24 0 16,-24-1-16,25 1 0,-25 0 15,0 0-15,0 0 0,0 0 16,25-25-16,-25 25 16,0-50-1,0 0 1,0 0 0,0 0-16,0 0 0,25 0 15,-25 1-15,25-1 16,0 0-16,0 25 15,0 0-15,-25 25 16,25 0-16,-25-1 16,25-24-16,-1 25 0,-24 0 15,25 0-15,0 0 16</inkml:trace>
  <inkml:trace contextRef="#ctx0" brushRef="#br0" timeOffset="4709">3686 448 0,'0'-25'0,"-25"25"15,50 0 32,0-25-47,0 25 16,0 0-16,0-25 15,-1 25 1,1 0-16,0 0 16,-25-25-1,-25 25 32,0 0-47,1 0 16,-1 0-1,25 25-15,0 0 16,-25 0-16,25 0 0,0 0 16,0 0-16,25 0 15,-25-1-15,25 1 0,-1-25 16,1 25-16,0-25 0,0 0 16,0 0-16</inkml:trace>
  <inkml:trace contextRef="#ctx0" brushRef="#br0" timeOffset="5129">3935 348 0,'0'-25'15,"25"0"1,0 25 0,0 0-16,0 0 15,-1 25-15,1-25 0,0 0 16,-25 25-16,25 0 15,-25 0-15,0 0 16,-25-25 0,25 25-16,-25-25 0,0 0 15,25-25 1,0 0 0,0 0-16,25 0 15,0 0 1,-25 0-16,25 1 0,0-1 15,0 0-15,0 25 16,0 0 0,0 0-1,-25 25-15,25-25 16,-1 25-16,1-1 16,-25 1-1</inkml:trace>
  <inkml:trace contextRef="#ctx0" brushRef="#br0" timeOffset="5304">4259 25 0,'0'-25'15,"-25"25"-15,25 25 16,0-1 0,0 1-1</inkml:trace>
  <inkml:trace contextRef="#ctx0" brushRef="#br0" timeOffset="5569">4508 149 0,'0'-25'15,"0"0"17,-25 25-32,0 0 15,25 25-15,-25 0 16,0-25-16,25 25 0,-25 0 15,25 0-15,0 0 16,25 0-16,-25-1 16,25-24-16,0 25 0,0-25 15,0 0-15,0 0 0,24 0 16,-24 0-16</inkml:trace>
  <inkml:trace contextRef="#ctx0" brushRef="#br0" timeOffset="5910">4757 199 0,'25'-25'0,"-25"0"15,24 25-15,-24-25 0,0 0 16,0 0 0,0 0-1,-24 25-15,-1 0 16,0 0 0,0 25-16,25 0 15,-25-25-15,25 25 16,0 0-16,0 0 15,0 0-15,25-25 16,0 0 0,0 0-16,0 0 15,-25-25-15,24 25 16,-24-25-16,25 25 0,-25-25 16,25 25-16,0 25 46,0 0-30,0-25-16,0 25 0,0-25 16,0 25-16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05.9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0 349 0,'25'0'31,"0"0"63,0 0-78,0 0-1,0-25-15,-1 25 16,1 0-16,25-25 16,-25 25-16,25-25 0,25 25 15,-26 0-15,1-24 16,25-1-16,-25 25 0,-1 0 15,-24-25-15,25 25 0,-25 0 16,0-25-16,0 25 16,0 0-1,-25-25 48</inkml:trace>
  <inkml:trace contextRef="#ctx0" brushRef="#br0" timeOffset="407">647 25 0,'0'-25'16,"0"50"15,25-25 1,-25 25-32,25-25 15,0 0-15,0 0 16,25 0-16,-25 25 0,0-25 15,25 0-15,-26 0 16,1 0-16,0 25 0,0-25 16,0 0-16,0 25 15,-25 0 1,-25 0 0,25 0-16,-25 0 15,25 0-15,-25-1 0,0-24 16,25 25-16,-25 0 15,1 0-15,-1-25 16,25 25-16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26.1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2515 0,'25'0'78,"0"0"-16,0 25-46,0-25 31,-25 25-31,-25-25-1,0 25 1,0-25 15,25-25-31,0 0 31,0 0-31,0 1 16,25 24-16,-25-25 16,25 25-1,0 0-15,0 0 16,-25 25-1,25-25 1,-25 24-16,0 1 31,-25-25-31,0 0 16,0 0 0,0 0 15,25-25-16,0 1 1,25 24 0,-25-25-1,25 25-15,0 0 32,-25 25-32,0-1 15,-25-24 1,25 25-16</inkml:trace>
  <inkml:trace contextRef="#ctx0" brushRef="#br0" timeOffset="731">648 2341 0,'0'-25'16,"-25"25"-1,25-25 1,-25 25 15,0 0-15,0 25-16,0-25 16,25 25-1,-25-25-15,25 25 0,-24 0 16,24 0-1,0 0-15,0 0 16,0 0-16,0-1 0,24 1 16,-24 0-16,25 0 15,0 0 1,0-25 0,0 0-1,0-25-15</inkml:trace>
  <inkml:trace contextRef="#ctx0" brushRef="#br0" timeOffset="1374">1046 2366 0,'25'0'15,"-25"-25"1,-25 0 0,0 25-1,0-25 1,1 25-16,-1 25 15,0-25 1,0 25-16,0-25 0,25 25 16,-25-25-16,25 25 0,0 0 15,-25 0 1,25 0-16,0 0 0,0-1 16,25 1-1,-25 0-15,25-25 16,0 0-16,0 0 15,0 0 1,0 0-16,-25-25 0,24 0 16,1 1-16,0-1 0,-25 0 15,25 0-15,-25 0 16,0 0-16,0-25 0,0 25 16,0 0-16,0-24 15,-25 24-15,25 0 0,0 0 16,-25 0-16,25 0 0,0 50 31,0 0-15,0 0-16,0 0 15,0 0-15,0 0 0,25-1 16,-25 1-16,25 25 16,-25-25-16,25 0 0,-25 0 15,25 0-15,-25 0 0,25 0 16,-25-1-1</inkml:trace>
  <inkml:trace contextRef="#ctx0" brushRef="#br0" timeOffset="2112">1270 2366 0,'0'-25'0,"0"0"32,25 25 155,-25-25-156,25 25-15,-25-25 0,-25 25 31,0 0-32,25 25 1,-25-25-1,25 25 1,0 0 0,25-25-1,0 25 1,25-25 0,-25 0-1,0 25-15,0-25 16,0 25-1,-25 0-15,25 0 16,-25 0 0,-25-25-16,0 24 15,25 1-15,-25-25 0,0 25 16,0-25-16,0 0 16,-25 25-16,25-25 0,1 0 15,-1 0-15,25-25 0,-25 25 16</inkml:trace>
  <inkml:trace contextRef="#ctx0" brushRef="#br0" timeOffset="2921">1569 2366 0,'0'-25'0,"25"0"31,0 25 0,0 0-31,0 0 16,0 0 0,0 25-16,0 0 15,-1 0 1,1 0-1,-25 0-15,0 0 16,0 0-16,-25-25 31,25-25-15,0 0 0,0 0-16,0 0 15,0 0-15,0 0 0,25 0 16,-25 0-16,25 25 15,0-25-15,0 1 16,0 24-16,0 0 16</inkml:trace>
  <inkml:trace contextRef="#ctx0" brushRef="#br0" timeOffset="3337">2291 2291 0,'0'-25'16,"0"1"-1,-25-1 1,1 25 0,-1 0-16,0 25 15,0-25-15,-25 24 16,25 1-16,0-25 16,25 25-16,0 0 0,-25 0 15,25 0 1,25 0-16,0 0 15,0 0-15,0-25 16,25 0-16,-25 0 0,0 0 16,24 0-16,-24 0 0,25-25 15,-25 25-15,0-25 16,0 0-16,-25 0 16</inkml:trace>
  <inkml:trace contextRef="#ctx0" brushRef="#br0" timeOffset="5766">1768 1295 0,'0'-25'16,"25"25"-16,-25-25 15,0 50 32,0 0-47,0 0 16,0 25-16,0 0 15,0 0-15,0-1 0,-25 1 16,25 0-16,0 25 0,0-26 16,0 1-16,-24 0 15,24 0-15,0-25 0,0 0 16,0 0-16,0 0 0,-25-1 15,25 1 1</inkml:trace>
  <inkml:trace contextRef="#ctx0" brushRef="#br0" timeOffset="6132">1569 1968 0,'-25'0'16,"50"0"15,0 0-15,0 0-1,0 0-15,0 0 16,25 0-16,-25-25 16,-1 25-16,1 0 0,0 0 15,0 0-15,0 0 16,0 0-1,-25-25 1,0 0 0,0 0-1,0 0-15,25 0 16,0 50 31</inkml:trace>
  <inkml:trace contextRef="#ctx0" brushRef="#br0" timeOffset="7332">1021 573 0,'25'0'0,"-25"-25"0,0 0 31,0 0-31,0 0 16,-25 25-1,0 0-15,1 0 16,-1 0-16,-25 25 0,25 0 16,-25 25-16,0-25 15,25 25-15,1 0 0,-1-25 16,0 24-16,25 1 15,0 0-15,25 0 0,0-25 16,-1 0-16,26-1 0,0 1 16,0-25-16,0 0 15,-1 0-15,1 0 0,0 0 16,0-25-16,0 1 16,-25-1-16</inkml:trace>
  <inkml:trace contextRef="#ctx0" brushRef="#br0" timeOffset="7673">1196 772 0,'0'-25'15,"0"1"17,25 24-32,-25-25 0,24 25 15,1 0-15,0 0 16,0 0-16,0 0 15,0 25-15,0-1 0,0-24 16,0 25-16,0 0 16,-25 0-16,0 0 0,0 0 15,-25-25 1,0 0-16,0 0 16,0 0-16,0 0 0,0-25 15,25 0-15,-25 0 16,25 0-16,0 0 0,25 1 15,-25-1-15,25 0 16,0 0-16,0 25 16,0-25-16,0 25 0,0-25 15</inkml:trace>
  <inkml:trace contextRef="#ctx0" brushRef="#br0" timeOffset="8069">1519 598 0,'0'25'0,"25"-25"16,-25 25 0,25 0 15,0-25-31,0 0 16,0 0-1,0 0-15,0-25 0,0 25 16,0 0-16,-1 0 15,1-25 1,-25 0 0,-25 25-16,1-25 15,-1 25-15,-25 0 16,25 0-16,0 0 16,0 0-16,0 25 15,0-25-15,25 25 16,0 0-16,0 0 15,0 0-15,25 0 0,-25-1 16,25-24-16,0 25 0,0 0 16,0-25-16,25 25 15,-25-25-15,-1 0 0,26 0 16,-25-25-16</inkml:trace>
  <inkml:trace contextRef="#ctx0" brushRef="#br0" timeOffset="8196">2067 598 0</inkml:trace>
  <inkml:trace contextRef="#ctx0" brushRef="#br0" timeOffset="8663">2067 573 0,'25'0'32,"-25"-25"-17,25 25-15,-25-25 16,-25 25 0,0 0-1,0 0 1,0 0-16,1 0 0,-1 25 15,0 0 1,25 0-16,0 0 16,0 0-16,0 0 15,25-25-15,-25 25 16,25-25-16,-1 25 0,1-25 16,0 0-1,0 0-15,0-25 16,0 0-16,-25 0 15,25 0-15,-25 0 16,0-25-16,0 25 0,-25-25 16,0 26-16,25-26 0,-25 25 15,0 0-15,25 0 16,-25 25-16,25 25 16,0 0-1,0 0-15,0 0 0,25 24 16,-25-24-16,25 25 0,0-25 15,0 0-15,0 0 16,0 0-16,0 0 0,0 0 16</inkml:trace>
  <inkml:trace contextRef="#ctx0" brushRef="#br0" timeOffset="9012">2341 573 0,'0'-25'63,"25"25"-47,0-25-16,0 25 15,0 0-15,-25-25 16,0 0-1,-25 1 1,0 24-16,0 0 16,0 0-16,0 0 15,0 0-15,25 24 16,0 1 0,0 0-16,0 0 0,0 0 15,0 0-15,25 0 0,-25 0 16,25-25-16,0 25 15,0-25-15</inkml:trace>
  <inkml:trace contextRef="#ctx0" brushRef="#br0" timeOffset="9379">2540 498 0,'0'-25'0,"0"1"15,0 48 32,0 1-31,0 0-16,25-25 15,-25 25-15,0 0 16,0 0 0,0-50 15,0 0-16,0 0 1,0 0-16,0 0 0,25 1 16,0-1-16,0 25 15,0 0-15,0 25 16,0-25-16,0 24 16,-25 1-16,25 0 15,-1 0-15,-24 0 0,25 0 16,-25 0-1</inkml:trace>
  <inkml:trace contextRef="#ctx0" brushRef="#br0" timeOffset="9595">2814 274 0,'0'-25'0,"0"0"16,0 50-1,0 0 1,0 0 0,25 0-16,-25 25 15,25-25-15,-25 0 0,25 0 16,0 24-16,-25-24 16,25 0-16,0-25 0,-25 25 15</inkml:trace>
  <inkml:trace contextRef="#ctx0" brushRef="#br0" timeOffset="9941">2914 424 0,'-25'0'16,"50"0"15,0 0-15,0 0-16,0 0 15,0 0-15,-1-25 0,1 25 16,0 0-16,0 0 16,-25-25-16,25 25 0,-25-25 15,0 0 1,-25 25 0,25 25 30,25 0-46,-25 0 16,25 0 0,-25 0-16,0-1 0,25 1 15,-25 0 1</inkml:trace>
  <inkml:trace contextRef="#ctx0" brushRef="#br0" timeOffset="10088">3138 175 0,'0'-25'0,"0"50"31,0 0-15</inkml:trace>
  <inkml:trace contextRef="#ctx0" brushRef="#br0" timeOffset="10746">3487 349 0,'0'-25'31,"0"0"-31,-25 0 16,0 0-1,0 25 1,0 0-16,25 25 16,-25-25-16,25 25 15,-25-25-15,25 25 0,-25 0 16,25 0-16,0 0 16,0 0-16,25-25 15,-25 25-15,25-25 16,-25 24-16,25-24 15,0 0-15,0 0 16,0-24 0,0-1-16,-25 0 15,25 25-15,-25-25 0,0 0 16,24 25 0,-24 25-1,25-25 1,-25 25-16,25 0 15,0-25 1,0 0 0,0 0-16,0 0 15,-25-25-15,25 25 16,-25-25-16,25 0 16,-25-25-16,0 25 0,0 0 15,0-24-15,0-1 16,0 0-16,-25 25 0,25 0 15,0-25-15,-25 50 0,0 0 16,25 25 0,0 0-16,0 0 15,0 25-15,0-25 16,0 25-16,25-26 0,0 1 16,0 25-16,0-25 0,-1 0 15,1 0 1,0-25-16</inkml:trace>
  <inkml:trace contextRef="#ctx0" brushRef="#br0" timeOffset="11116">4109 150 0,'0'-25'31,"-25"25"-15,25-25-16,-25 25 16,1 0-1,-1 0-15,0 25 16,0 0 0,25 0-1,0 0-15,25-1 16,0 1-1,0-25-15,-25 25 0,24-25 16,1 25-16,0-25 0,0 25 16,-25 0-1,-25-25 17,0 25-32,0-25 15,1 0-15,-1 0 0,0 0 16</inkml:trace>
  <inkml:trace contextRef="#ctx0" brushRef="#br0" timeOffset="11340">4084 175 0,'0'-25'15,"25"25"1,-50 25-1,0 0 1,1-1-16,-1 1 16,0 0-16,0 0 0,25 0 15,-25 25-15,0-25 0,25 0 16,-25 24-16,25-24 16,0 0-16,0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24575,'0'-1'0,"0"1"0,1-1 0,-1 1 0,1-1 0,-1 1 0,1 0 0,-1-1 0,1 1 0,-1 0 0,1 0 0,-1-1 0,1 1 0,-1 0 0,1 0 0,-1 0 0,1-1 0,0 1 0,-1 0 0,1 0 0,-1 0 0,1 0 0,0 0 0,-1 0 0,1 0 0,-1 0 0,2 1 0,25 1 0,-17-1 0,206 1 0,-155-2 0,-370 0-1365,325 0-5461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647 179 24575,'10'-8'0,"0"1"0,0 0 0,0 0 0,1 1 0,-1 1 0,14-6 0,-10 5 0,0-1 0,26-17 0,-35 21 0,32-28 0,-34 29 0,-1 0 0,0-1 0,1 1 0,-1-1 0,0 1 0,-1-1 0,1 0 0,0 1 0,-1-1 0,0 0 0,2-6 0,-3 8 0,0 0 0,0 1 0,0-1 0,0 0 0,0 0 0,0 0 0,0 1 0,0-1 0,-1 0 0,1 0 0,0 1 0,-1-1 0,1 0 0,0 1 0,-1-1 0,1 0 0,-1 1 0,1-1 0,-1 1 0,1-1 0,-1 0 0,1 1 0,-1 0 0,0-1 0,1 1 0,-1-1 0,0 1 0,1 0 0,-1-1 0,0 1 0,0 0 0,1 0 0,-1-1 0,0 1 0,0 0 0,0 0 0,1 0 0,-1 0 0,0 0 0,0 0 0,1 0 0,-2 1 0,-37 3 0,38-3 0,-37 9 0,-1 2 0,2 2 0,-1 1 0,2 2 0,-55 34 0,73-39 0,1 0 0,0 1 0,-16 16 0,29-25 0,-1 0 0,1 1 0,0-1 0,0 1 0,1 0 0,-1 0 0,1 1 0,0-1 0,1 1 0,-1-1 0,1 1 0,0 0 0,0 0 0,1 0 0,-1 7 0,2-10 0,1 1 0,-1 0 0,1-1 0,0 1 0,0-1 0,1 0 0,-1 1 0,1-1 0,-1 0 0,1 0 0,0 0 0,0 0 0,1 0 0,-1 0 0,0 0 0,1-1 0,0 1 0,0-1 0,-1 0 0,1 0 0,1 0 0,4 2 0,9 6 0,1-2 0,36 12 0,-38-15 0,82 25 0,-69-23 0,0 1 0,0 2 0,-1 1 0,42 22 0,-66-30 0,0 0 0,1 0 0,-1 0 0,0 1 0,-1-1 0,6 6 0,-9-8 0,1 0 0,0 0 0,-1-1 0,1 1 0,-1 0 0,1 0 0,-1 0 0,0 0 0,1 0 0,-1 0 0,0 0 0,0 0 0,1 0 0,-1 0 0,0 0 0,0 0 0,0 0 0,0 0 0,0 0 0,-1 0 0,1 0 0,0 0 0,0 0 0,-1 0 0,1 0 0,-1 0 0,1 0 0,-1 0 0,1 0 0,-1 0 0,1 0 0,-1 0 0,0-1 0,1 1 0,-1 0 0,0 0 0,0-1 0,0 1 0,-9 5 0,1-1 0,-1-1 0,0 0 0,0 0 0,0-1 0,-1 0 0,1 0 0,-1-2 0,-20 2 0,4 1 0,-104 11 0,-258-6 0,368-9-118,-64-5 370,78 4-402,0 0 0,1 0 0,-1-1 0,0 0 0,1 0 1,0 0-1,0-1 0,-1 0 0,-7-6 0,5 0-6676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1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76 24575,'0'0'0,"1"0"0,0 0 0,0 0 0,-1 0 0,1-1 0,0 1 0,-1 0 0,1 0 0,0 0 0,-1-1 0,1 1 0,0 0 0,-1-1 0,1 1 0,-1-1 0,1 1 0,0-1 0,-1 1 0,1-1 0,-1 1 0,0-1 0,1 1 0,-1-1 0,1 0 0,-1 1 0,0-1 0,1 1 0,-1-1 0,0 0 0,0 0 0,0 1 0,1-1 0,-1 0 0,0 1 0,0-1 0,0 0 0,0 0 0,0 1 0,0-1 0,0 0 0,-1 1 0,1-1 0,0 0 0,0 1 0,0-1 0,-1 0 0,1 1 0,-1-2 0,0-1 0,0 0 0,0 0 0,-1 0 0,1 0 0,-1 1 0,1-1 0,-1 0 0,0 1 0,0-1 0,-3-2 0,2 3 0,-1 0 0,1 0 0,0 0 0,-1 1 0,1-1 0,-1 1 0,0 0 0,1 0 0,-1 0 0,0 0 0,0 1 0,0 0 0,1 0 0,-1 0 0,0 0 0,-5 1 0,3 0 0,-1 1 0,1 0 0,0 0 0,0 1 0,0 0 0,0 0 0,0 0 0,-9 8 0,3-1 0,1-1 0,1 2 0,0-1 0,0 2 0,1-1 0,1 1 0,0 0 0,-6 14 0,9-17 0,2-1 0,-1 1 0,1 0 0,0 0 0,1 0 0,0 1 0,1-1 0,0 0 0,0 1 0,1-1 0,0 1 0,3 16 0,-2-20 0,1 1 0,0-1 0,1 0 0,-1 0 0,1 0 0,0 0 0,0-1 0,1 1 0,0-1 0,0 0 0,0 0 0,1 0 0,-1 0 0,1-1 0,0 0 0,1 0 0,-1 0 0,1-1 0,7 4 0,0-1 0,-1-1 0,2 0 0,-1-1 0,0 0 0,1-2 0,0 1 0,-1-2 0,1 1 0,24-2 0,-27-1 0,0 0 0,1-1 0,-1 0 0,0 0 0,0-1 0,0-1 0,-1 1 0,1-2 0,-1 0 0,0 0 0,0-1 0,11-8 0,-17 11 0,0 0 0,-1-1 0,1 0 0,0 1 0,-1-1 0,0-1 0,0 1 0,0 0 0,-1-1 0,0 1 0,1-1 0,-2 0 0,1 0 0,0 0 0,-1 0 0,0 0 0,0 0 0,-1 0 0,1 0 0,-1 0 0,0 0 0,0-1 0,-1 1 0,0 0 0,1 0 0,-2 0 0,-2-9 0,-1 2 0,0 1 0,-1-1 0,0 1 0,-1 1 0,0-1 0,0 1 0,-1 1 0,-1-1 0,1 1 0,-15-10 0,9 7 0,-2 1 0,1 1 0,-28-14 0,36 21 0,0-1 0,-1 2 0,0-1 0,0 1 0,0 0 0,0 0 0,0 1 0,0 0 0,0 1 0,-14 0 0,20 0 0,0 1 0,-1-1 0,1 0 0,0 1 0,0 0 0,-1-1 0,1 1 0,0 0 0,0 0 0,0 0 0,0 0 0,0 1 0,0-1 0,0 1 0,1-1 0,-1 1 0,0-1 0,1 1 0,-1 0 0,-1 3 0,2-2 0,-1 0 0,1 0 0,0 0 0,0 1 0,1-1 0,-1 0 0,1 1 0,0-1 0,0 0 0,0 1 0,0-1 0,1 6 0,2 5 0,1 0 0,0 0 0,1 0 0,1 0 0,9 16 0,56 90 0,126 164 0,-184-266-682,26 26-1,-16-23-6143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22 24575,'-3'-21'0,"3"21"0,-1 0 0,1 0 0,0 0 0,0 0 0,-1 0 0,1 0 0,0 0 0,0 0 0,0 0 0,-1 0 0,1 0 0,0 0 0,0 0 0,-1 0 0,1 0 0,0 0 0,0 0 0,-1 0 0,1 0 0,0 1 0,0-1 0,0 0 0,-1 0 0,1 0 0,0 0 0,0 0 0,0 1 0,0-1 0,-1 0 0,1 0 0,0 0 0,0 1 0,0-1 0,0 0 0,0 0 0,0 1 0,0-1 0,0 0 0,0 1 0,-3 4 0,1-1 0,0 1 0,1 0 0,-1 0 0,-1 11 0,1 13 0,1 0 0,2 0 0,0 0 0,2 0 0,2 0 0,0 0 0,2-1 0,1 0 0,1 0 0,2-1 0,0 0 0,31 49 0,-40-72-47,1 1 0,0-1 0,0-1 0,0 1 0,1 0 0,-1-1 0,1 1 0,0-1 0,0 0-1,0-1 1,0 1 0,1-1 0,-1 1 0,1-1 0,-1-1 0,1 1 0,0-1 0,0 1 0,0-1 0,-1-1 0,1 1 0,0-1-1,0 0 1,0 0 0,0 0 0,0-1 0,0 1 0,7-3 0,10-4-6779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2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24575,'0'5'0,"0"5"0,0 6 0,4 0 0,2 1 0,4 3 0,0 2 0,-1 2 0,-3 1 0,3 1 0,-1 0 0,-2-4-8191</inkml:trace>
  <inkml:trace contextRef="#ctx0" brushRef="#br0" timeOffset="1">78 1 24575,'-5'0'0,"-5"4"0,-1 6 0,1 6 0,2 0-8191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16 24575,'-4'-4'0,"-6"-2"0,-6 1 0,0 4 0,3 9 0,3 10 0,8 7 0,9 8 0,3 8 0,4 5 0,4 3 0,0 3 0,-5 1 0,-3 1 0,-4-6 0,-3-5 0,-2-6 0,-1-9-8191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2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11 261 24575,'0'0'0,"-1"0"0,1 0 0,0 1 0,0-1 0,-1 0 0,1 0 0,0 0 0,0 0 0,-1 0 0,1 0 0,0 0 0,-1 0 0,1 0 0,0 0 0,0 0 0,-1 0 0,1 0 0,0 0 0,-1 0 0,1 0 0,0 0 0,0-1 0,-1 1 0,1 0 0,0 0 0,0 0 0,-1 0 0,1-1 0,0 1 0,0 0 0,0 0 0,-1 0 0,1-1 0,0 1 0,0 0 0,0 0 0,0-1 0,-1 1 0,1 0 0,0 0 0,0-1 0,0 1 0,0 0 0,0 0 0,0-1 0,0 1 0,0 0 0,0-1 0,0 1 0,0 0 0,0 0 0,0-1 0,0 1 0,0 0 0,0-1 0,0 1 0,0 0 0,0 0 0,1-1 0,-1 1 0,0 0 0,0 0 0,0-1 0,0 1 0,1 0 0,16-15 0,-6 10 0,0 1 0,0 0 0,1 0 0,0 2 0,-1-1 0,18 0 0,78-1 0,-45 3 0,166-18 0,-219 17 0,1 1 0,-1-1 0,0-1 0,0 0 0,10-4 0,-18 7 0,1-1 0,-1 1 0,1-1 0,-1 0 0,0 1 0,1-1 0,-1 0 0,0 0 0,0 0 0,0 0 0,1 0 0,-1 0 0,0 0 0,0 0 0,0 0 0,-1-1 0,1 1 0,0 0 0,0-1 0,-1 1 0,1 0 0,-1-1 0,1 1 0,-1-1 0,0 1 0,1-1 0,-1 1 0,0-1 0,0 1 0,0-1 0,0 1 0,0-1 0,0 1 0,-1-1 0,1 1 0,-1-1 0,1 1 0,-1 0 0,1-1 0,-2-1 0,-4-5 0,1 0 0,-1 0 0,-1 1 0,0 0 0,0 1 0,0 0 0,-1 0 0,1 0 0,-1 1 0,-1 0 0,1 1 0,-15-6 0,7 3 0,0 2 0,0 0 0,0 1 0,-1 0 0,1 1 0,-25 0 0,37 2 0,-1 1 0,1 0 0,-1 1 0,1-1 0,-1 1 0,1 0 0,-1 0 0,1 0 0,0 0 0,-1 1 0,1 0 0,0 0 0,0 0 0,0 0 0,1 1 0,-1 0 0,1 0 0,-5 3 0,5-2 0,0 1 0,0-1 0,0 1 0,1-1 0,-1 1 0,1 0 0,0 0 0,1 0 0,-1 0 0,1 0 0,0 0 0,0 1 0,0 7 0,1-2 0,0 0 0,1 0 0,0 0 0,1 0 0,0 0 0,1 0 0,0 0 0,1-1 0,0 0 0,0 1 0,1-1 0,1-1 0,0 1 0,8 10 0,-6-12-124,1 0 0,0 0 0,0 0 0,1-1 0,0-1 0,0 1-1,0-2 1,1 1 0,0-2 0,15 6 0,17 2-6702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24575,'-32'2'0,"0"1"0,0 2 0,-38 11 0,1-1 0,-48 10-29,42-8-639,-109 11 0,172-28-6158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13 24575,'-40'-7'0,"38"6"0,-1 0 0,0 0 0,1 0 0,-1 1 0,0-1 0,1 1 0,-1-1 0,0 1 0,0 0 0,1 0 0,-1 0 0,0 1 0,0-1 0,1 1 0,-1-1 0,0 1 0,1 0 0,-1 0 0,0 0 0,1 0 0,0 1 0,-1-1 0,1 1 0,0-1 0,-1 1 0,-1 2 0,-5 5 0,1 1 0,0-1 0,1 1 0,0 1 0,-11 21 0,13-24 0,2 0 0,-1 0 0,1 1 0,1-1 0,-1 1 0,1 0 0,1 0 0,-1 18 0,2-23 0,0 0 0,1 0 0,-1 0 0,1-1 0,0 1 0,0 0 0,1 0 0,-1-1 0,1 1 0,0 0 0,0-1 0,0 0 0,0 1 0,1-1 0,-1 0 0,5 4 0,-2-3 0,1 0 0,-1 0 0,1 0 0,0-1 0,0 0 0,0 0 0,1-1 0,-1 0 0,7 2 0,5 0 0,1-1 0,-1-1 0,0-1 0,1 0 0,-1-2 0,23-2 0,-39 3-50,0 0-1,-1 0 1,1 0-1,0 0 0,-1-1 1,1 1-1,-1 0 1,1-1-1,-1 1 1,1-1-1,0 0 0,-1 1 1,0-1-1,1 0 1,-1 0-1,0 0 1,1 0-1,-1 0 0,0 0 1,0 0-1,0 0 1,0-1-1,0 1 1,0 0-1,0-1 1,1-1-1,-2-7-6775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73 24575,'-6'-20'0,"5"20"0,1-1 0,-1 0 0,1 0 0,-1 0 0,1 0 0,-1 0 0,1 0 0,0 0 0,0 0 0,-1-1 0,1 1 0,0 0 0,0 0 0,0 0 0,0 0 0,0 0 0,0 0 0,1 0 0,-1 0 0,0 0 0,0 0 0,1-1 0,-1 1 0,1 0 0,-1 1 0,1-1 0,-1 0 0,2-1 0,-1 0 0,1 0 0,0 0 0,-1 1 0,1-1 0,0 0 0,0 1 0,0 0 0,1-1 0,-1 1 0,0 0 0,0 0 0,1 0 0,-1 0 0,0 1 0,1-1 0,-1 1 0,1-1 0,-1 1 0,1 0 0,-1 0 0,1 0 0,-1 0 0,0 0 0,1 1 0,-1-1 0,1 1 0,-1 0 0,1-1 0,-1 1 0,0 0 0,0 0 0,0 1 0,1-1 0,-1 0 0,0 1 0,0-1 0,-1 1 0,1 0 0,0 0 0,0-1 0,-1 1 0,1 0 0,-1 0 0,0 1 0,0-1 0,0 0 0,0 0 0,0 1 0,0-1 0,0 0 0,-1 1 0,1-1 0,-1 1 0,0-1 0,1 1 0,-1-1 0,0 1 0,-1-1 0,1 1 0,0-1 0,-1 0 0,1 1 0,-1-1 0,0 1 0,0-1 0,-1 2 0,-2 2 9,1-1 1,-1-1-1,-1 1 0,1 0 0,-1-1 1,0 0-1,0 0 0,0-1 0,0 1 0,-1-1 1,1 0-1,-12 4 0,-3 0-504,1-1 0,-32 6 0,8-4-6331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24575,'4'0'0,"1"1"0,-1 0 0,0 0 0,1 1 0,-1-1 0,0 1 0,0 0 0,0 0 0,4 3 0,8 4 0,389 160-182,9-23-666,-359-128 802,376 125-352,464 167-808,-890-308 1206,226 94-397,-196-79 320,-1 1 0,0 2 0,-2 2 0,37 30 0,-64-48 142,1 1 1,-1-1-1,0 1 1,0 0-1,-1 1 1,0-1 0,1 1-1,-2 0 1,1 0-1,-1 0 1,3 8-1,-5-13-58,-1-1 0,0 1 0,0 0 0,1 0 0,-1 0 0,0 0 0,0 0 0,0 0 0,0-1 0,0 1-1,0 0 1,0 0 0,-1 0 0,1 0 0,0 0 0,0-1 0,-1 1 0,1 0 0,0 0 0,-1 0 0,1-1 0,-1 1-1,1 0 1,-1 0 0,1-1 0,-1 1 0,0-1 0,1 1 0,-1 0 0,0-1 0,1 1 0,-1-1 0,0 0 0,0 1-1,1-1 1,-1 1 0,0-1 0,0 0 0,0 0 0,0 0 0,-1 1 0,-18-1-5813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2136 0 24575,'-21'2'0,"0"1"0,0 0 0,1 2 0,-35 12 0,7-2 0,-24 7 0,-128 59 0,-62 54 0,206-105 0,-847 411 0,818-402 0,-7 2 0,-148 89 0,212-107 120,17-9-321,11-14 176,0 0 1,0 0-1,0 0 0,0 0 1,0 0-1,0 1 0,0-1 0,0 0 1,0 0-1,0 0 0,-1 1 1,1-1-1,0 0 0,0 0 1,0 0-1,0 0 0,0 1 1,0-1-1,0 0 0,0 0 0,0 0 1,1 1-1,-1-1 0,0 0 1,0 0-1,0 0 0,0 0 1,0 1-1,0-1 0,0 0 1,0 0-1,0 0 0,0 0 0,1 0 1,-1 1-1,0-1 0,0 0 1,0 0-1,0 0 0,0 0 1,1 0-1,-1 0 0,0 0 1,0 0-1,0 0 0,0 1 0,1-1 1,-1 0-1,0 0 0,0 0 1,1 0-1,11-1-6801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27 102 24575,'0'-90'0,"16"153"0,-4 369 0,-13-300 0,-30 581 0,27-677 0,-14 232 0,17-205 0,3 0 0,12 77 0,-14-135 0,1 1 0,0 0 0,1 0 0,0 0 0,-1-1 0,2 1 0,-1-1 0,1 1 0,-1-1 0,2 0 0,-1 0 0,0 0 0,1 0 0,6 5 0,-6-7 0,-1-1 0,1 0 0,1 1 0,-1-1 0,0-1 0,0 1 0,1-1 0,-1 0 0,1 1 0,-1-2 0,1 1 0,-1-1 0,1 1 0,-1-1 0,1-1 0,0 1 0,-1-1 0,1 1 0,5-3 0,137-37 0,-8 1 0,4 12-157,217-12 0,154 24-761,-372 13 740,3732-3-9310,1670 64 8518,-5541-59 982,616-17 2290,-616 17-2273,12-1 587,0 0 0,1-1-1,-1-1 1,0 0 0,25-10-1,-38 13-507,-1 0-1,1-1 0,-1 1 1,1-1-1,-1 0 1,0 0-1,0 1 1,1-1-1,-1 0 0,0 0 1,0 0-1,0 0 1,0 0-1,0-1 1,0 1-1,0 0 0,0 0 1,0-1-1,-1 1 1,1 0-1,0-1 1,-1 1-1,1-1 0,-1 1 1,0-1-1,1 1 1,-1-1-1,0 1 1,0-1-1,0 1 0,0-1 1,0 1-1,0-1 1,-1 1-1,1-1 0,0 1 1,-1-1-1,1 1 1,-1 0-1,1-1 1,-2-1-1,-4-6 136,0 0 0,-1 1-1,1 0 1,-2 0 0,-8-7 0,-3-4-381,6 4 138,-1 1 0,0 0 0,-1 1 0,-26-18 0,17 15 0,2-1 0,0-1 0,1-1 0,0 0 0,2-2 0,0 0 0,2-1 0,0-1 0,2-1 0,0 0 0,2-1 0,0 0 0,2-1 0,-14-50 0,8 7 0,3 0 0,-4-75 0,4-142 0,13 252 0,-20-240 0,18 240 0,2 14 0,-1 1 0,-2 0 0,1 0 0,-2 0 0,-1 0 0,0 1 0,-1-1 0,-1 2 0,-20-34 0,22 45 0,0 0 0,0 0 0,-1 1 0,1 0 0,-1 0 0,0 1 0,0 0 0,-1 0 0,1 0 0,-1 1 0,0 1 0,0-1 0,-13-2 0,-13-1 0,-64-4 0,-1195-55-1041,-1 53-2310,-513 81 2128,0 43-393,258-15 1748,611-67-678,1-28 2921,484-3 1012,174 14-2426,-36 0-39,429-14-2287,-86 1-5461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24575,'4'0'0,"6"0"0,2 4 0,2 6 0,-1 6 0,-2 9 0,-3 8 0,-4 9 0,3 5 0,0 8 0,-1 3 0,3 1 0,-1 4 0,-1-1 0,-2-5 0,-1-5 0,-3-6 0,0-11-8191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0 383 24575,'0'-3'0,"0"0"0,0 0 0,1 0 0,-1 0 0,1 0 0,0 0 0,-1 0 0,1 0 0,0 0 0,1 0 0,-1 0 0,1 1 0,-1-1 0,1 1 0,0-1 0,0 1 0,0-1 0,0 1 0,0 0 0,0 0 0,1 0 0,-1 0 0,1 0 0,0 1 0,-1-1 0,1 1 0,0 0 0,0-1 0,0 1 0,5-1 0,8-1 0,-1 1 0,1 0 0,0 1 0,29 1 0,-26 0 0,145-3 0,-132 0 0,-1 0 0,0-3 0,36-10 0,-64 15 0,1 1 0,-1-1 0,0 0 0,0 0 0,0-1 0,0 1 0,0-1 0,0 0 0,-1 1 0,1-1 0,-1 0 0,1-1 0,-1 1 0,0 0 0,1-1 0,-1 1 0,0-1 0,-1 0 0,1 1 0,0-1 0,1-5 0,-2 4 0,-1 0 0,0 0 0,0 0 0,0 0 0,0 0 0,-1 0 0,1 0 0,-1 0 0,0 0 0,0 0 0,-1 1 0,1-1 0,-1 0 0,0 1 0,0 0 0,0-1 0,-4-4 0,-10-17 0,-2 1 0,-1 1 0,0 1 0,-32-29 0,51 51 0,-1 0 0,1-1 0,0 1 0,-1-1 0,1 1 0,0 0 0,-1-1 0,1 1 0,0 0 0,-1 0 0,1-1 0,0 1 0,-1 0 0,1 0 0,-1 0 0,1-1 0,-1 1 0,1 0 0,-1 0 0,1 0 0,0 0 0,-1 0 0,1 0 0,-1 0 0,1 0 0,-1 0 0,1 0 0,-1 0 0,1 0 0,-1 0 0,1 0 0,-1 0 0,1 1 0,0-1 0,-1 0 0,1 0 0,-1 1 0,0 18 0,14 28 0,65 133 0,0 2 0,-62-140-1365,-2-8-5461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130 193 24575,'0'0'0,"0"-1"0,1 0 0,-1 0 0,0 1 0,0-1 0,0 0 0,0 0 0,0 1 0,0-1 0,0 0 0,-1 0 0,1 1 0,0-1 0,0 0 0,0 1 0,-1-1 0,1 0 0,0 0 0,-1 1 0,1-1 0,-1 1 0,1-1 0,-1 0 0,1 1 0,-1-1 0,1 1 0,-1-1 0,1 1 0,-2-1 0,1 1 0,0 0 0,-1 0 0,1 1 0,0-1 0,0 1 0,0-1 0,0 0 0,0 1 0,0 0 0,0-1 0,0 1 0,0 0 0,0-1 0,0 1 0,0 0 0,-1 1 0,-31 40 0,23-25 0,0 1 0,1 0 0,1 1 0,1 0 0,1 0 0,0 1 0,2-1 0,0 1 0,-2 34 0,6-52 0,0 1 0,0-1 0,1 0 0,-1 0 0,0 1 0,1-1 0,-1 0 0,1 0 0,0 0 0,1 3 0,-2-5 0,1 1 0,-1 0 0,1-1 0,-1 1 0,1-1 0,-1 1 0,1-1 0,-1 1 0,1-1 0,-1 1 0,1-1 0,0 1 0,-1-1 0,1 0 0,0 1 0,-1-1 0,1 0 0,0 0 0,-1 0 0,1 1 0,1-1 0,0-1 0,0 1 0,-1-1 0,1 1 0,0-1 0,-1 0 0,1 1 0,0-1 0,-1 0 0,1 0 0,-1 0 0,1 0 0,-1-1 0,1 1 0,-1 0 0,0-1 0,0 1 0,0-1 0,0 1 0,0-1 0,0 1 0,0-1 0,0 0 0,0-2 0,10-26 0,-1-1 0,-1-1 0,-2 1 0,5-51 0,-8 49 0,1 0 0,2 1 0,1 0 0,17-44 0,-24 73 0,0 1 0,0-1 0,1 0 0,0 0 0,-1 1 0,1-1 0,0 1 0,0-1 0,0 1 0,1 0 0,-1 0 0,1 0 0,-1 0 0,6-3 0,-6 5 0,0-1 0,0 1 0,-1 0 0,1-1 0,0 1 0,0 0 0,0 0 0,0 0 0,0 0 0,0 0 0,0 1 0,0-1 0,0 1 0,-1-1 0,1 1 0,0 0 0,0-1 0,0 1 0,-1 0 0,1 0 0,-1 0 0,1 0 0,-1 1 0,1-1 0,1 2 0,8 8 0,-1 1 0,0 1 0,-1-1 0,0 1 0,-1 1 0,-1-1 0,0 1 0,9 27 0,0 8 0,13 66 0,20 169-1365,-46-254-5461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72 243 24575,'-7'-11'0,"-1"0"0,1 1 0,-2 0 0,1 0 0,-2 1 0,-12-11 0,35 26 0,0-2 0,0 0 0,1 0 0,-1-1 0,1-1 0,0 0 0,0-1 0,0-1 0,0 0 0,20-3 0,16-4 0,75-22 0,-83 19 0,-15 3 0,-11 5 0,-1-2 0,1 0 0,-1 0 0,0-2 0,0 0 0,-1-1 0,27-16 0,-40 22 0,1 0 0,-1-1 0,0 1 0,0-1 0,0 1 0,1-1 0,-1 1 0,-1-1 0,1 0 0,0 0 0,0 1 0,-1-1 0,1 0 0,-1 0 0,1 0 0,-1 0 0,0 0 0,0 0 0,0 1 0,0-1 0,0 0 0,0 0 0,0 0 0,-1 0 0,1 0 0,-1 0 0,1 0 0,-1 1 0,0-1 0,0 0 0,0 0 0,0 1 0,0-1 0,0 1 0,0-1 0,0 1 0,-1-1 0,1 1 0,0 0 0,-1-1 0,0 1 0,1 0 0,-1 0 0,1 0 0,-1 1 0,0-1 0,-3-1 0,5 2 0,-1 0 0,1 0 0,0 0 0,-1 0 0,1 0 0,-1 0 0,1 0 0,-1 1 0,1-1 0,-1 0 0,1 0 0,-1 0 0,1 1 0,-1-1 0,1 0 0,0 0 0,-1 1 0,1-1 0,-1 0 0,1 1 0,0-1 0,-1 0 0,1 1 0,0-1 0,0 1 0,-1-1 0,1 1 0,0-1 0,0 1 0,0-1 0,-1 0 0,1 1 0,0-1 0,0 1 0,0-1 0,0 2 0,-1 20 0,1-19 0,3 94 8,0-58-466,-2 0 1,-6 58-1,-1-66-6368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24575,'0'-4'0,"0"0"0,1 0 0,0 0 0,0 0 0,0 0 0,0 0 0,0 0 0,1 1 0,0-1 0,0 0 0,0 1 0,0 0 0,0-1 0,1 1 0,0 0 0,-1 0 0,4-3 0,-4 5 0,0-1 0,0 1 0,-1 0 0,1 0 0,0-1 0,0 1 0,0 0 0,0 1 0,0-1 0,1 0 0,-1 0 0,0 1 0,0 0 0,0-1 0,1 1 0,-1 0 0,0 0 0,0 0 0,1 0 0,-1 1 0,0-1 0,0 0 0,0 1 0,0 0 0,1-1 0,-1 1 0,0 0 0,0 0 0,0 0 0,0 1 0,2 1 0,6 6 0,-1 1 0,0 0 0,0 1 0,-1 0 0,-1 0 0,0 0 0,10 23 0,23 35 0,-39-67 0,25 34 0,42 44 0,-59-71 0,0 0 0,0-1 0,1 0 0,0-1 0,1 0 0,-1 0 0,1-1 0,0-1 0,22 9 0,-31-14 0,0 1 0,-1 0 0,1-1 0,0 1 0,0-1 0,0 0 0,-1 0 0,1 1 0,0-1 0,0 0 0,0 0 0,-1-1 0,1 1 0,0 0 0,0-1 0,0 1 0,-1-1 0,1 1 0,0-1 0,-1 0 0,1 0 0,0 0 0,-1 0 0,1 0 0,-1 0 0,0 0 0,1 0 0,-1 0 0,0-1 0,0 1 0,0-1 0,0 1 0,0-1 0,0 1 0,0-1 0,0 0 0,0 1 0,-1-1 0,1 0 0,-1 1 0,1-1 0,-1 0 0,0 0 0,0 0 0,0-1 0,1-12 0,-1 0 0,0 0 0,-1 1 0,-5-23 0,4 22 0,-15-94 0,-11-85 0,29 167 0,-1 27 0,0 0 0,0 0 0,0 0 0,0-1 0,0 1 0,0 0 0,1 0 0,-1 0 0,0 0 0,0 0 0,0 0 0,0-1 0,0 1 0,1 0 0,-1 0 0,0 0 0,0 0 0,0 0 0,1 0 0,-1 0 0,0 0 0,0 0 0,0 0 0,0 0 0,1 0 0,-1 0 0,0 0 0,0 0 0,0 0 0,1 0 0,-1 0 0,0 0 0,0 0 0,0 0 0,1 0 0,-1 1 0,0-1 0,0 0 0,0 0 0,0 0 0,0 0 0,1 0 0,-1 0 0,0 1 0,0-1 0,0 0 0,0 0 0,0 0 0,0 0 0,0 0 0,0 1 0,1-1 0,23 41 0,-16-27 0,19 32-1365,-14-26-5461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24575,'0'-1'0,"0"0"0,0 0 0,1 1 0,-1-1 0,0 0 0,1 0 0,-1 0 0,1 1 0,-1-1 0,1 0 0,-1 0 0,1 1 0,-1-1 0,1 1 0,0-1 0,0 0 0,-1 1 0,1-1 0,0 1 0,0 0 0,-1-1 0,1 1 0,1-1 0,25-8 0,-16 6 0,27-7 0,1 1 0,0 2 0,61-3 0,-56 6 0,295-33 0,-317 33 120,-21 4-156,-1 0 0,0 0-1,1 0 1,-1 0 0,1 0 0,-1 0-1,1 0 1,-1 0 0,0 0 0,1 0 0,-1-1-1,1 1 1,-1 0 0,0 0 0,1 0-1,-1-1 1,1 1 0,-1 0 0,0 0 0,1-1-1,-1 1 1,0 0 0,1-1 0,-1 1-1,0 0 1,0-1 0,1 1 0,-1 0 0,0-1-1,0 1 1,0-1 0,0 1 0,1 0 0,-1-1-1,0 1 1,0-1 0,0 1 0,0 0-1,0-1 1,0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24575,'1'5'0,"0"1"0,1 0 0,-1-1 0,1 0 0,0 1 0,0-1 0,5 8 0,6 16 0,-5 7 0,-2 0 0,-1 0 0,-1 1 0,-2 0 0,-5 54 0,6-143 0,13-72 0,-11 97 0,1 1 0,1 0 0,1 0 0,2 1 0,15-31 0,-22 51 0,0 0 0,0 1 0,0-1 0,1 1 0,0-1 0,0 1 0,0 0 0,8-6 0,-10 9 0,-1 0 0,1 0 0,-1 1 0,1-1 0,-1 0 0,1 1 0,0-1 0,-1 1 0,1-1 0,0 1 0,0 0 0,-1 0 0,1 0 0,0 0 0,0 0 0,-1 0 0,1 0 0,0 0 0,-1 1 0,1-1 0,0 1 0,-1-1 0,1 1 0,0 0 0,-1 0 0,1 0 0,-1-1 0,1 1 0,-1 1 0,0-1 0,0 0 0,2 2 0,7 10 0,-1 0 0,0 0 0,-1 1 0,0 0 0,-1 1 0,-1-1 0,6 22 0,7 16 0,17 29-455,4-1 0,51 78 0,-73-132-6371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3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45 24575,'-8'-5'0,"-8"-5"0,-6-1 0,-3 1 0,8 2 0,14 7 0,17 4 0,20 1 0,16 0 0,14 0 0,9-2 0,5-1 0,-2 0 0,-4-5 0,-16-1-8191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1017 24575,'-7'-6'0,"0"1"0,0 0 0,-1 0 0,0 1 0,1 0 0,-13-5 0,11 6 0,0-1 0,0-1 0,1 1 0,-14-11 0,19 12 0,1 1 0,0 0 0,-1-1 0,1 0 0,0 1 0,0-1 0,1 0 0,-1 0 0,1 0 0,-1 0 0,1 0 0,0-1 0,0 1 0,0 0 0,1 0 0,-1-1 0,1-6 0,0 2 0,1 0 0,0-1 0,1 1 0,0 0 0,0 0 0,1 0 0,0 0 0,0 1 0,1-1 0,0 1 0,1 0 0,-1 0 0,1 0 0,0 1 0,1-1 0,0 1 0,11-9 0,8-6 0,0 2 0,2 0 0,36-18 0,53-23 25,235-85 0,139-8-1473,269-32 1144,17 87 329,-545 90-151,-1 9 0,0 11-1,395 71 1,85 70 59,117 21 406,-776-169 114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 24575,'0'0'0,"0"0"0,0-1 0,0 1 0,0 0 0,0-1 0,0 1 0,0 0 0,0 0 0,0-1 0,0 1 0,0 0 0,0-1 0,0 1 0,0 0 0,0-1 0,0 1 0,0 0 0,0 0 0,-1-1 0,1 1 0,0 0 0,0 0 0,0-1 0,-1 1 0,1 0 0,0 0 0,0 0 0,0-1 0,-1 1 0,1 0 0,0 0 0,0 0 0,-1 0 0,1 0 0,0-1 0,-1 1 0,1 0 0,0 0 0,0 0 0,-1 0 0,0 0 0,1 1 0,0-1 0,0 1 0,-1-1 0,1 1 0,0-1 0,0 1 0,0 0 0,-1-1 0,1 1 0,0-1 0,0 1 0,0 0 0,0-1 0,0 1 0,0-1 0,0 1 0,1 0 0,-1-1 0,0 1 0,0-1 0,0 1 0,0 0 0,1-1 0,-1 1 0,0-1 0,1 1 0,-1-1 0,0 1 0,1 0 0,42 73 0,73 99 0,-108-163 0,-1 1 0,-1-1 0,0 2 0,0-1 0,4 13 0,-8-20 0,-1 0 0,0 0 0,0 1 0,0-1 0,-1 0 0,1 0 0,-1 1 0,0-1 0,0 0 0,-1 1 0,1-1 0,-1 0 0,0 0 0,0 0 0,0 1 0,-1-1 0,1 0 0,-5 6 0,-1 0 11,-1 0-1,-1-1 1,0 0-1,0 0 1,0-1-1,-1 0 1,-1 0-1,1-1 1,-15 6-1,-105 45-1431,128-57 1372,-91 33-6777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7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27 208 24575,'-1'0'0,"-1"0"0,0 0 0,0 0 0,0 0 0,1 1 0,-1-1 0,0 1 0,0-1 0,1 1 0,-1 0 0,0 0 0,1 0 0,-2 1 0,2 5 0,16-1 0,41 0 0,1-2 0,0-3 0,75-7 0,-85 3 0,1072-78-1069,-154 10-1128,2239 0-890,-2235 88 1358,-324-15 7064,-634-2-5321,24-1 1100,-34 1-1129,0 0 1,0 0 0,0 0-1,1-1 1,-1 1-1,0 0 1,0-1-1,0 1 1,0-1-1,0 1 1,0-1 0,0 1-1,0-1 1,0 0-1,0 0 1,0 1-1,0-1 1,0 0-1,0 0 1,-1 0 0,1 0-1,1-1 1,-1-9-6226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7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24575,'0'0'0,"-1"0"0,0 0 0,0 0 0,0 0 0,1 0 0,-1 0 0,0 0 0,0 0 0,0 0 0,1 0 0,-1 1 0,0-1 0,0 0 0,1 1 0,-1-1 0,0 0 0,0 1 0,1-1 0,-1 1 0,1-1 0,-1 1 0,0-1 0,1 1 0,-1-1 0,1 1 0,-1 0 0,1-1 0,-1 1 0,1 0 0,0 0 0,-1-1 0,1 1 0,0 0 0,0 0 0,-1-1 0,1 1 0,0 0 0,0 0 0,0 0 0,0-1 0,0 1 0,0 0 0,0 0 0,0 0 0,0-1 0,1 1 0,-1 0 0,0 0 0,0-1 0,1 1 0,-1 0 0,0 0 0,1-1 0,-1 1 0,1 0 0,-1-1 0,1 1 0,-1-1 0,1 1 0,0-1 0,-1 1 0,2 0 0,23 14 0,0-1 0,52 20 0,14 7 0,-87-39 0,20 11 0,1 0 0,-2 2 0,0 1 0,39 34 0,-57-45 0,-1 0 0,1 0 0,-1 0 0,0 1 0,-1 0 0,0 0 0,1 0 0,-2 0 0,1 0 0,-1 0 0,2 8 0,-3-8 0,-1-1 0,1 0 0,-1 1 0,-1-1 0,1 0 0,-1 1 0,0-1 0,0 0 0,0 1 0,-1-1 0,1 0 0,-1 0 0,-1 0 0,1-1 0,-1 1 0,-3 4 0,-5 7 0,-2-1 0,0-1 0,0 1 0,-1-2 0,-1 0 0,0-1 0,-1-1 0,-24 14 0,-4-1 0,-1-2 0,-50 17 0,-8-4-1365,8-7-5461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517 107 24575,'0'-4'0,"0"-1"0,0 1 0,-1 0 0,1 0 0,-1-1 0,0 1 0,0 0 0,0 0 0,-1 0 0,1 0 0,-1 0 0,0 0 0,0 1 0,-6-8 0,5 8 0,-1 0 0,0 0 0,0 0 0,0 0 0,0 1 0,0-1 0,0 1 0,-1 0 0,1 0 0,-1 1 0,0-1 0,1 1 0,-7-1 0,-9-1 0,0 1 0,0 1 0,-1 1 0,1 0 0,0 2 0,0 0 0,-1 1 0,2 1 0,-34 11 0,40-10 0,0-1 0,1 1 0,0 1 0,0 0 0,1 1 0,0 0 0,0 1 0,0 0 0,1 1 0,1 0 0,-1 0 0,1 1 0,1 1 0,0-1 0,-12 22 0,17-27 0,1 0 0,0 1 0,0-1 0,0 1 0,1 0 0,-1-1 0,2 1 0,-1 0 0,0-1 0,1 1 0,0 0 0,1 0 0,-1 0 0,1-1 0,0 1 0,0 0 0,1-1 0,0 1 0,0-1 0,0 1 0,1-1 0,-1 0 0,1 0 0,1 0 0,-1-1 0,1 1 0,-1-1 0,1 1 0,9 6 0,-2-2 0,0-1 0,1 1 0,1-2 0,-1 0 0,1 0 0,0-1 0,1-1 0,0 0 0,-1-1 0,30 5 0,64-2-1365,-59-6-5461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421 334 24575,'-13'-2'0,"12"2"0,0-1 0,0 1 0,0 0 0,0 0 0,-1 0 0,1 0 0,0 0 0,0 0 0,0 0 0,0 0 0,0 0 0,0 0 0,0 0 0,0 1 0,0-1 0,0 0 0,-2 2 0,-3-1 0,0 1 0,0-1 0,0 0 0,0 0 0,-1-1 0,1 0 0,0 0 0,0 0 0,-10-3 0,-8 1 0,6 2 0,1 0 0,-1 0 0,0 2 0,1 0 0,-1 1 0,-16 6 0,25-6 0,0 1 0,0 0 0,1 0 0,-1 1 0,1 0 0,0 0 0,1 1 0,-1 0 0,1 1 0,0-1 0,1 1 0,-11 15 0,12-14 0,0 0 0,0 1 0,1 0 0,0-1 0,1 2 0,0-1 0,0 0 0,1 1 0,-2 12 0,3-15 0,1-1 0,-1 1 0,1 0 0,1-1 0,-1 1 0,1-1 0,0 1 0,1-1 0,-1 1 0,1-1 0,0 0 0,1 0 0,0 0 0,5 9 0,-5-12 0,0 0 0,0 0 0,1 0 0,-1 0 0,1 0 0,-1-1 0,1 0 0,0 0 0,0 0 0,0 0 0,0 0 0,0-1 0,0 0 0,1 0 0,-1 0 0,0 0 0,1-1 0,-1 0 0,8 0 0,1 0 0,0-1 0,0-1 0,1 0 0,-2-1 0,18-5 0,-14 2 0,0 0 0,-1-1 0,0-1 0,0 0 0,-1-1 0,0-1 0,0 0 0,-1-1 0,-1 0 0,17-19 0,-20 20 0,-1-1 0,-1 0 0,0-1 0,0 1 0,-1-1 0,-1-1 0,0 1 0,0-1 0,-2 0 0,1 0 0,-2 0 0,1 0 0,0-24 0,-5 0 0,-2 0 0,0 0 0,-3 1 0,-13-45 0,-8-41 0,69 237 0,-1 11-73,-10-27-573,70 156 0,-87-229-6180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0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79 24575,'1'-4'0,"-1"1"0,0-1 0,-1 0 0,1 1 0,-1-1 0,1 1 0,-1-1 0,0 1 0,0-1 0,-1 1 0,1 0 0,-1 0 0,0 0 0,0-1 0,-2-2 0,2 4 0,-1 0 0,1 0 0,-1 0 0,0 1 0,0-1 0,0 0 0,1 1 0,-1 0 0,-1 0 0,1 0 0,0 0 0,0 0 0,0 1 0,0-1 0,-1 1 0,1 0 0,-4 0 0,-5 1 0,-1 1 0,1 0 0,0 1 0,0 1 0,0-1 0,0 2 0,0 0 0,1 0 0,0 1 0,0 0 0,1 1 0,0 0 0,-17 16 0,25-21 0,0 0 0,0 0 0,0 0 0,0 0 0,1 0 0,-1 0 0,1 1 0,-1-1 0,1 0 0,0 1 0,0-1 0,0 1 0,0-1 0,1 1 0,-1 0 0,1-1 0,-1 1 0,1 0 0,0-1 0,0 1 0,0 0 0,1-1 0,-1 1 0,1 0 0,-1-1 0,1 1 0,1 3 0,0-2 0,1 0 0,0 0 0,0 0 0,0 0 0,1 0 0,-1-1 0,1 1 0,0-1 0,0 0 0,0 0 0,0 0 0,0-1 0,1 0 0,5 3 0,34 12 0,62 15 0,21 8 0,-124-39 0,0 0 0,0 1 0,0-1 0,0 0 0,-1 1 0,1 0 0,-1 0 0,1-1 0,-1 1 0,0 1 0,1-1 0,-1 0 0,0 1 0,0-1 0,2 4 0,-4-5 0,0 0 0,1 0 0,-1 0 0,0 0 0,0 0 0,0 0 0,0 0 0,0 0 0,0 1 0,0-1 0,0 0 0,0 0 0,0 0 0,0 0 0,-1 0 0,1 0 0,0 0 0,-1 1 0,-1 0 0,1 0 0,-1 1 0,0-1 0,1-1 0,-1 1 0,0 0 0,0 0 0,0-1 0,0 1 0,-3 1 0,-12 7 20,-1-2 0,0 0 0,0 0 0,-1-2 0,-25 6 0,4-4-763,-62 4 1,69-10-6084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51 24575,'-2'-4'0,"0"0"0,0 0 0,0 0 0,0 0 0,0 0 0,-1 1 0,0-1 0,0 1 0,0-1 0,0 1 0,0 0 0,-6-3 0,9 6 0,0 0 0,-1-1 0,1 1 0,0 0 0,0 0 0,0 0 0,-1 0 0,1 0 0,0 0 0,0 0 0,-1 0 0,1 0 0,0 0 0,0 0 0,-1 0 0,1 0 0,0 1 0,0-1 0,0 0 0,-1 0 0,1 0 0,0 0 0,0 0 0,0 0 0,-1 0 0,1 1 0,0-1 0,0 0 0,0 0 0,0 0 0,0 0 0,-1 1 0,1-1 0,0 0 0,0 0 0,0 0 0,0 1 0,0-1 0,0 0 0,0 0 0,0 1 0,0-1 0,0 0 0,0 0 0,0 0 0,0 1 0,0-1 0,0 0 0,0 0 0,0 1 0,0-1 0,0 0 0,0 0 0,0 0 0,0 1 0,0-1 0,0 0 0,0 0 0,1 1 0,3 16 0,22 74 0,137 495 0,-156-566 0,-4-26 0,-3-38 0,-1 33 0,1 1 0,0-29 0,6-57 0,-5 86 0,1 0 0,0 0 0,0 0 0,1 0 0,1 0 0,0 0 0,0 1 0,1-1 0,0 1 0,11-14 0,-12 19 0,0 0 0,1 0 0,0 0 0,-1 0 0,2 1 0,-1 0 0,0 0 0,1 1 0,-1-1 0,1 1 0,0 0 0,-1 0 0,1 1 0,0 0 0,0 0 0,0 0 0,0 1 0,0 0 0,1 0 0,-1 1 0,0-1 0,6 3 0,0-1 0,-1 1 0,1 0 0,0 1 0,-1 0 0,0 0 0,0 2 0,0-1 0,-1 1 0,0 1 0,10 8 0,-10-7 0,-1 1 0,0 0 0,-1 0 0,0 1 0,-1 0 0,1 0 0,-2 1 0,11 22 0,-16-29 0,1-1 0,-1 1 0,0 0 0,0-1 0,0 1 0,-1 0 0,1 0 0,-1 0 0,0 0 0,0 0 0,0-1 0,-1 1 0,1 0 0,-1 0 0,0 0 0,0-1 0,0 1 0,-1 0 0,1-1 0,-1 1 0,0-1 0,0 0 0,0 1 0,-1-1 0,1 0 0,-1 0 0,1-1 0,-1 1 0,0 0 0,0-1 0,0 0 0,-4 3 0,-2 0 11,0-1 0,0 1 0,0-1 0,0-1 0,0 0 0,-1 0-1,0-1 1,1 0 0,-1-1 0,-13 0 0,5-1-259,1 0 1,0-2-1,0 0 1,0-1-1,-18-5 1,1-3-6579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135 594 24575,'17'-20'0,"0"-2"0,-1 0 0,-2-1 0,21-44 0,-35 67 0,18-36 0,-1-1 0,14-48 0,-27 69 0,1 0 0,-2 0 0,0 0 0,-1-1 0,-1 1 0,-1-1 0,0 1 0,-3-23 0,2 34 0,0-1 0,0 0 0,-1 1 0,0 0 0,0-1 0,0 1 0,0 0 0,-1 0 0,0 0 0,0 0 0,0 1 0,-1-1 0,0 1 0,0 0 0,0 0 0,0 0 0,0 0 0,-1 1 0,0 0 0,1 0 0,-1 0 0,0 1 0,-7-3 0,6 3 0,-1 0 0,0 1 0,1 0 0,-1 1 0,1-1 0,-1 1 0,0 0 0,0 1 0,1 0 0,-1 0 0,1 0 0,-1 1 0,1 0 0,-1 0 0,1 0 0,0 1 0,0 0 0,0 0 0,-7 6 0,5-3 0,1 1 0,0 0 0,0 0 0,1 0 0,0 1 0,0 0 0,1 0 0,0 0 0,0 1 0,1-1 0,0 1 0,1 0 0,-1 1 0,2-1 0,0 0 0,-2 13 0,-1 17 0,2-1 0,3 65 0,0-102 0,8 113 0,35 167 0,-13-104 0,-28-162-59,7 44 152,2 70 1,-11-112-244,0-1 1,-1 1 0,-1-1 0,0 1-1,-2-1 1,1 0 0,-2 0 0,0-1-1,-10 20 1,2-14-6677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1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21 24575,'-1'0'0,"0"0"0,0 1 0,0-1 0,0 1 0,0-1 0,0 1 0,0-1 0,1 1 0,-1-1 0,0 1 0,0 0 0,0 0 0,1-1 0,-1 1 0,1 0 0,-1 0 0,0 0 0,1 0 0,-1 0 0,1 0 0,0 0 0,-1 0 0,1 0 0,0 0 0,0 0 0,0 0 0,-1 0 0,1 0 0,0 0 0,0 0 0,0 0 0,1 0 0,-1 0 0,0 0 0,1 2 0,6 40 0,-7-42 0,6 21 0,2-1 0,0 0 0,2 0 0,0-1 0,1 0 0,1 0 0,1-2 0,22 27 0,-31-40 0,0-1 0,0 0 0,0 0 0,1 0 0,0-1 0,-1 1 0,1-1 0,0 0 0,0 0 0,1-1 0,-1 0 0,1 0 0,-1 0 0,1 0 0,9 0 0,-10-2 0,0 0 0,0 0 0,-1-1 0,1 0 0,0 0 0,0 0 0,-1 0 0,1-1 0,-1 0 0,1 0 0,-1 0 0,0 0 0,0-1 0,0 0 0,0 0 0,0 0 0,-1 0 0,1 0 0,3-5 0,0-1 0,-1 0 0,0 0 0,0 0 0,-1 0 0,0-1 0,-1 0 0,0 0 0,-1 0 0,0 0 0,3-20 0,-3 8 0,-1 1 0,0-1 0,-2 1 0,-4-32 0,4 50 9,0 0-1,-1 1 1,0-1-1,1 0 1,-1 0 0,0 1-1,0-1 1,-1 0-1,1 1 1,-1-1-1,1 1 1,-1 0-1,-2-4 1,3 5-53,0 1 1,0-1-1,0 0 0,0 1 1,0-1-1,-1 0 0,1 1 1,0-1-1,0 1 0,0 0 1,0-1-1,0 1 0,-1 0 1,1 0-1,0 0 0,0 0 0,-1 0 1,1 0-1,0 0 0,0 0 1,0 0-1,-1 1 0,1-1 1,0 0-1,0 1 0,0-1 1,0 1-1,0-1 0,0 1 1,0 0-1,0-1 0,0 1 1,-2 1-1,-8 9-6782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34 286 24575,'-4'0'0,"-7"0"0,0 4 0,5 2 0,4 4 0,7 5 0,2 3 0,5 5 0,4 2 0,0 5 0,1 2 0,3 1 0,-3-2 0,-4-1 0,1-2 0,-3-5-8191</inkml:trace>
  <inkml:trace contextRef="#ctx0" brushRef="#br0" timeOffset="1">34 0 24575,'-4'0'0,"-2"5"0,0 5 0,2 1-8191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1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174 290 24575,'5'-21'0,"-5"20"0,1 0 0,0-1 0,-1 1 0,0-1 0,1 1 0,-1 0 0,0-1 0,1 1 0,-1-1 0,0 1 0,0-1 0,0 1 0,0-1 0,-1 1 0,1 0 0,0-1 0,-1 1 0,1-1 0,-1 1 0,1 0 0,-1-1 0,1 1 0,-2-2 0,-132-202 0,132 202 0,-1 0 0,1 0 0,-1 0 0,0 0 0,1 1 0,-1 0 0,-1-1 0,-4-2 0,8 5 0,0 0 0,-1 0 0,1 0 0,0-1 0,-1 1 0,1 0 0,0 0 0,-1 0 0,1 0 0,0 0 0,-1 0 0,1 0 0,-1 0 0,1 0 0,0 0 0,-1 0 0,1 0 0,0 0 0,-1 0 0,1 0 0,0 0 0,-1 1 0,1-1 0,0 0 0,-1 0 0,1 0 0,0 0 0,0 1 0,-1-1 0,1 0 0,0 0 0,0 1 0,-1-1 0,1 2 0,-1-1 0,1 1 0,0-1 0,-1 1 0,1 0 0,0-1 0,0 1 0,0-1 0,0 1 0,1-1 0,-1 1 0,0-1 0,1 3 0,45 165 0,72 172 0,-103-302 0,-6-10-1365,-2-5-5461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263 607 24575,'0'-4'0,"-1"1"0,1 0 0,-1 0 0,0 0 0,0 0 0,-1 0 0,1 0 0,-1 1 0,1-1 0,-1 0 0,0 1 0,0-1 0,0 1 0,0 0 0,-1-1 0,1 1 0,0 0 0,-1 0 0,0 1 0,1-1 0,-1 0 0,0 1 0,-3-2 0,-8-3 0,0 0 0,-1 1 0,-21-5 0,31 9 0,0 1 0,1-1 0,-1 1 0,0-1 0,0 1 0,0 1 0,1-1 0,-1 1 0,0 0 0,0 0 0,1 0 0,-1 0 0,1 1 0,-1 0 0,1 0 0,0 0 0,-1 1 0,1-1 0,0 1 0,1 0 0,-1 0 0,0 0 0,1 1 0,0-1 0,0 1 0,0 0 0,0 0 0,0 0 0,1 0 0,0 0 0,0 1 0,0-1 0,0 1 0,1-1 0,0 1 0,0 0 0,0-1 0,0 1 0,1 0 0,0 0 0,0-1 0,0 1 0,0 0 0,1 0 0,0 0 0,0-1 0,0 1 0,1 0 0,-1-1 0,1 0 0,4 8 0,-4-7 0,1 0 0,0 0 0,0-1 0,0 1 0,1-1 0,-1 1 0,1-1 0,0 0 0,0-1 0,1 1 0,-1-1 0,1 1 0,0-1 0,-1-1 0,1 1 0,1-1 0,-1 0 0,0 0 0,1 0 0,-1-1 0,1 0 0,-1 0 0,1 0 0,-1 0 0,1-1 0,0 0 0,-1-1 0,1 1 0,6-2 0,-1-1 0,0 1 0,0-2 0,0 0 0,-1 0 0,1-1 0,-1 0 0,0-1 0,-1 0 0,1 0 0,-1-1 0,-1 0 0,1-1 0,12-15 0,-10 8 0,-1 0 0,0-1 0,-2 0 0,1-1 0,-2 0 0,-1 0 0,0-1 0,-1 0 0,0 0 0,-2 0 0,0 0 0,-1-1 0,-1 1 0,-2-29 0,-3-4 0,-2 0 0,-2 0 0,-30-98 0,37 146 0,-16-44 0,16 45 0,1 1 0,-1-1 0,0 1 0,1-1 0,-1 1 0,0-1 0,0 1 0,0 0 0,0 0 0,0-1 0,0 1 0,0 0 0,-1 0 0,1 0 0,0 0 0,-1 0 0,1 0 0,0 1 0,-1-1 0,1 0 0,-1 1 0,1-1 0,-1 1 0,0-1 0,-2 1 0,3 0 0,1 0 0,-1 1 0,0-1 0,0 1 0,0-1 0,0 1 0,0-1 0,1 1 0,-1-1 0,0 1 0,1 0 0,-1-1 0,0 1 0,1 0 0,-1 0 0,1-1 0,-1 1 0,1 0 0,-1 0 0,1 0 0,0 0 0,-1 0 0,1 1 0,-5 25 0,3-3 0,2 1 0,1-1 0,1 0 0,1 0 0,9 38 0,41 118 0,-52-177 0,155 394-1365,-132-343-5461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24575,'0'71'0,"21"675"0,28-48 0,-55 1 0,1-636 0,-1 5 0,5 108 0,1-174 0,0 0 0,0 0 0,0-1 0,1 1 0,-1 0 0,0 0 0,1 0 0,-1 0 0,1 0 0,0-1 0,0 1 0,0 0 0,0 0 0,0-1 0,0 1 0,0-1 0,0 1 0,0-1 0,1 0 0,-1 1 0,1-1 0,-1 0 0,1 0 0,-1 0 0,1 0 0,0 0 0,-1 0 0,1 0 0,0-1 0,0 1 0,0-1 0,3 1 0,5 0 0,-1-1 0,1-1 0,-1 0 0,0 0 0,17-5 0,10-1 0,235-6 0,-129 9 0,1763-44-3750,-328 27 3108,1571-8-1185,-3023 31 3075,140-5 2996,-262 3-4216,0-1-1,0 0 1,0 1-1,-1-2 0,1 1 1,0 0-1,0 0 1,-1-1-1,1 0 1,-1 1-1,1-1 1,-1 0-1,0 0 1,0 0-1,1-1 1,-2 1-1,1 0 0,0-1 1,0 1-1,-1-1 1,1 0-1,-1 0 1,0 1-1,0-1 1,0 0-1,0 0 1,-1 0-1,1-4 1,3-13-59,-2 1 0,0 0 1,-1-26-1,-1 30 84,-35-563-53,14 372 0,9-249 0,45 92 0,-14 200 0,-3-181 0,-16 324 0,0 9 0,0 1 0,0 0 0,-1 0 0,-5-20 0,5 28 0,0-1 0,0 0 0,0 0 0,0 0 0,-1 1 0,0-1 0,1 1 0,-1-1 0,0 1 0,0 0 0,0 0 0,-1-1 0,1 2 0,0-1 0,-1 0 0,1 0 0,-1 1 0,0-1 0,1 1 0,-1 0 0,-4-1 0,-17-4 0,0 2 0,0 1 0,0 1 0,0 1 0,-42 4 0,26-2 0,-1114 45-2869,-2190 82-3193,1415-22 4996,1252-97 11183,476-9-10237,190 0-221,-1-1 0,1 1-1,-13-4 1,5-2-6485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24575,'0'29'0,"4"141"0,-1-137 0,2-1 0,0 1 0,13 37 0,155 385 0,-124-353 0,4-2 0,85 119 0,-92-157 0,2-1 0,4-3 0,1-3 0,3-2 0,2-2 0,66 43 0,-67-57 0,2-4 0,88 37 0,134 33 0,-168-69 0,141 23 0,123 0 0,-325-50 0,1306 91 0,-500-125 0,-586 12 0,814-97 0,-379-23 0,-477 78 0,231-90 0,-172 32 0,-6-12 0,302-185 0,-521 272 0,-2-2 0,-2-4 0,-2-1 0,96-104 0,-120 114 0,1 2 0,1 1 0,2 2 0,68-44 0,-97 70-120,-5 4 24,0 0 1,0 0-1,0 0 0,-1-1 0,1 0 1,0 0-1,-1 0 0,0 0 0,0-1 0,0 1 1,0-1-1,3-5 0,-4-1-6730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24575,'-2'-1'0,"1"1"0,-1 0 0,1 0 0,-1 0 0,1 0 0,-1 1 0,1-1 0,-1 0 0,1 1 0,-1-1 0,1 1 0,0-1 0,-1 1 0,-2 1 0,4-2 0,0 1 0,0-1 0,0 1 0,0-1 0,-1 0 0,1 1 0,0-1 0,0 1 0,0-1 0,0 0 0,0 1 0,0-1 0,0 1 0,0-1 0,0 0 0,1 1 0,-1-1 0,0 1 0,0-1 0,0 0 0,0 1 0,0-1 0,1 0 0,-1 1 0,0-1 0,0 0 0,1 1 0,-1-1 0,0 0 0,1 1 0,-1-1 0,1 1 0,3 2 0,-1 0 0,1-1 0,0 1 0,0-1 0,0 0 0,1 1 0,-1-2 0,7 3 0,43 7 0,96 8 0,-66-11 0,-79-8 0,0 1 0,0 0 0,-1 0 0,1 0 0,0 0 0,0 1 0,-1 0 0,1 0 0,-1 0 0,8 5 0,-11-5 0,1-1 0,-1 1 0,1-1 0,-1 1 0,0 0 0,0 0 0,0 0 0,0 0 0,0 0 0,0 0 0,0 0 0,-1 0 0,1 0 0,-1 0 0,1 0 0,-1 0 0,0 0 0,0 0 0,0 1 0,0-1 0,0 0 0,0 0 0,-1 0 0,1 0 0,-1 0 0,0 3 0,-11 27 0,0 1 0,-2-2 0,-30 50 0,-13 29 0,55-105-170,0-1-1,0 0 0,-1 0 1,1 0-1,-1-1 0,0 1 1,-5 5-1,-6 2-6655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1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24575,'5'0'0,"0"1"0,1 0 0,-1 0 0,0 1 0,1-1 0,-1 1 0,0 0 0,0 0 0,-1 1 0,1 0 0,0 0 0,-1 0 0,0 0 0,0 1 0,7 7 0,6 6 0,-2 2 0,17 25 0,-21-29 0,80 128 0,104 218 0,23 144 0,-182-396 0,-4 2 0,30 204 0,-2 377 0,-31-288 0,-8-90 0,-33 536 0,-4-703 0,-6-1 0,-42 145 0,-105 278 0,39-147 0,-103 310 0,191-621 0,16-48 0,-25 102 0,45-139 0,-22 116 0,28-142 1,-1 0 0,1 0-1,0 0 1,0 0 0,0 0-1,0 0 1,0-1 0,0 1-1,0 0 1,0 0 0,-1 0-1,1 0 1,0 0 0,0 0-1,0 0 1,0 0 0,0 0-1,0 0 1,-1 0 0,1 0-1,0 0 1,0 0 0,0 0-1,0 0 1,0 0 0,-1 0 0,1 0-1,0 0 1,0 0 0,0 0-1,0 0 1,0 0 0,0 0-1,-1 0 1,1 0 0,0 0-1,0 0 1,0 1 0,0-1-1,0 0 1,0 0 0,0 0-1,-1 0 1,1 0 0,0 0-1,0 0 1,0 0 0,0 1-1,0-1 1,0 0 0,0 0-1,0 0 1,0 0 0,0 0-1,0 1 1,0-1 0,0 0-1,0 0 1,0 0 0,0 0-1,0 0 1,0 1 0,0-1 0,0 0-1,0 0 1,0 0 0,0 0-1,0 0 1,0 1 0,-5-10-1414,-1-1-5413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20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24575,'7'8'0,"-1"0"0,0 0 0,0 1 0,8 17 0,9 15 0,-18-34 0,15 23 0,2 0 0,1-2 0,39 38 0,116 104 0,-175-166 0,1 0 0,0-1 0,0 1 0,0-1 0,0 0 0,1 0 0,-1-1 0,1 1 0,0-1 0,-1 0 0,1 0 0,0-1 0,0 1 0,1-1 0,-1 0 0,0-1 0,0 1 0,0-1 0,1 0 0,-1 0 0,0-1 0,0 0 0,0 0 0,1 0 0,-1 0 0,0-1 0,6-2 0,12-6 0,0-2 0,-1 0 0,0-1 0,26-21 0,-28 20 0,39-29 0,-15 10 0,2 2 0,87-45 0,-127 72 59,-11 3-1483,-5 1-5402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2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20 24575,'2'0'0,"0"0"0,1 0 0,-1 0 0,0 0 0,0 0 0,1 1 0,-1-1 0,0 1 0,0 0 0,0-1 0,0 1 0,0 0 0,0 0 0,0 0 0,0 0 0,0 1 0,0-1 0,0 0 0,-1 1 0,1 0 0,0-1 0,-1 1 0,0 0 0,1 0 0,-1-1 0,0 1 0,0 0 0,0 0 0,1 4 0,-2-4 0,1 0 0,-1 0 0,0 1 0,0-1 0,-1 0 0,1 0 0,0 1 0,-1-1 0,0 0 0,1 0 0,-1 0 0,0 0 0,0 0 0,0 0 0,0 0 0,0 0 0,-1 0 0,1 0 0,-1 0 0,1-1 0,-1 1 0,1-1 0,-1 1 0,0-1 0,0 0 0,0 1 0,0-1 0,0 0 0,-3 1 0,1 0 0,0-1 0,0 1 0,0-1 0,0 0 0,0-1 0,0 1 0,0-1 0,0 1 0,0-1 0,-1 0 0,1-1 0,0 1 0,0-1 0,0 0 0,-7-2 0,9 3 0,1-1 0,-1 0 0,1 1 0,0-1 0,-1 0 0,1 0 0,0 0 0,0 0 0,-1 0 0,1 0 0,0 0 0,0-1 0,0 1 0,0 0 0,1-1 0,-1 1 0,-1-3 0,1 2 0,1 0 0,0 0 0,0 0 0,0 0 0,0-1 0,0 1 0,0 0 0,0 0 0,0 0 0,1 0 0,-1 0 0,1 0 0,0 0 0,0 0 0,0 0 0,0 0 0,1-2 0,1 0 0,0 0 0,1-1 0,0 1 0,0 1 0,0-1 0,0 0 0,0 1 0,1 0 0,0 0 0,-1 0 0,1 1 0,0 0 0,8-3 0,-11 4 0,0 0 0,0 1 0,0-1 0,-1 0 0,1 1 0,0 0 0,0-1 0,0 1 0,0 0 0,0 0 0,0 0 0,0 0 0,0 0 0,0 1 0,0-1 0,0 0 0,0 1 0,-1 0 0,1-1 0,0 1 0,0 0 0,0 0 0,-1 0 0,1 0 0,-1 0 0,1 0 0,-1 1 0,1-1 0,-1 1 0,1-1 0,-1 1 0,0-1 0,0 1 0,0-1 0,0 1 0,0 0 0,0 0 0,-1 0 0,1-1 0,0 4 0,0-4 0,-1 1 0,1-1 0,-1 1 0,0-1 0,0 0 0,1 1 0,-1-1 0,0 1 0,0-1 0,0 1 0,-1-1 0,1 1 0,0-1 0,0 0 0,-1 1 0,1-1 0,-1 1 0,1-1 0,-1 0 0,0 1 0,1-1 0,-1 0 0,0 0 0,0 0 0,0 0 0,0 0 0,0 0 0,0 0 0,0 0 0,0 0 0,-1 0 0,1 0 0,0-1 0,-1 1 0,1 0 0,-2 0 0,0 0 0,-1-1 0,1 1 0,0-1 0,0 0 0,0 0 0,0 0 0,0 0 0,0 0 0,0-1 0,0 0 0,0 1 0,0-1 0,0 0 0,0 0 0,0-1 0,-4-1 0,5 1-104,-1 1-22,0-1 0,0 0 0,0 0-1,0 0 1,0 0 0,1 0 0,-1-1 0,1 1 0,-4-6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24575,'1'-1'0,"-1"0"0,0 1 0,0-1 0,0 0 0,1 1 0,-1-1 0,0 0 0,1 1 0,-1-1 0,0 0 0,1 1 0,-1-1 0,1 1 0,-1-1 0,1 1 0,-1-1 0,1 1 0,0-1 0,-1 1 0,1-1 0,-1 1 0,1 0 0,0-1 0,-1 1 0,1 0 0,1-1 0,23-4 0,-17 4 0,237-40 0,188-43 0,-424 81 0,0 0 0,1 0 0,-1-2 0,-1 1 0,1-1 0,0 0 0,9-8 0,-16 12 0,-1 0 0,1-1 0,0 1 0,-1 0 0,1-1 0,-1 1 0,0-1 0,1 0 0,-1 1 0,0-1 0,0 0 0,0 0 0,0 0 0,0 0 0,0 0 0,-1 0 0,1 0 0,-1 0 0,1 0 0,-1 0 0,0 0 0,0 0 0,1 0 0,-2 0 0,1 0 0,0 0 0,0-1 0,-1 1 0,1 0 0,-1 0 0,0 0 0,1 0 0,-1 0 0,0 1 0,0-1 0,0 0 0,0 0 0,-1 1 0,-2-4 0,1 2 0,0 1 0,0-1 0,0 1 0,-1 0 0,1 0 0,-1 0 0,1 0 0,-1 0 0,0 1 0,0 0 0,0 0 0,0 0 0,0 0 0,0 1 0,0-1 0,0 1 0,0 0 0,0 0 0,0 1 0,0-1 0,0 1 0,0 0 0,0 0 0,-4 1 0,-2 2 0,-1-1 0,1 1 0,0 1 0,1 0 0,-1 0 0,1 1 0,-16 13 0,14-8 0,1-1 0,1 1 0,-1 1 0,2 0 0,0 0 0,0 0 0,2 1 0,-1 1 0,1-1 0,1 1 0,1 0 0,0 0 0,0 0 0,2 0 0,0 1 0,0-1 0,1 24 0,1-34 0,1-1 0,-1 0 0,0 0 0,1 0 0,0 0 0,-1 0 0,1 0 0,0 0 0,1 0 0,-1 0 0,1 0 0,-1 0 0,1 0 0,0-1 0,0 1 0,0-1 0,0 0 0,0 1 0,0-1 0,1 0 0,-1 0 0,1 0 0,0-1 0,3 2 0,-3-2 0,0 0 0,0 0 0,0 0 0,0-1 0,0 0 0,0 0 0,1 0 0,-1 0 0,0 0 0,0 0 0,0-1 0,0 1 0,0-1 0,0 0 0,0 0 0,0 0 0,0-1 0,0 1 0,0-1 0,0 0 0,-1 1 0,1-1 0,-1 0 0,4-4 0,2-2 0,-1 0 0,0 0 0,0-1 0,-1 0 0,-1 0 0,1-1 0,5-14 0,23-76 0,-22 60 0,-12 38 0,1 1 0,-1 0 0,0 0 0,1 0 0,-1-1 0,0 1 0,1 0 0,0 0 0,-1 0 0,1 0 0,-1 0 0,1 0 0,0 0 0,0 0 0,0 0 0,0 0 0,0 1 0,1-2 0,-1 2 0,-1 0 0,1 0 0,-1 0 0,1 1 0,0-1 0,-1 0 0,1 0 0,-1 1 0,1-1 0,-1 0 0,1 1 0,-1-1 0,0 1 0,1-1 0,-1 0 0,1 1 0,-1-1 0,0 1 0,1-1 0,-1 1 0,0-1 0,0 1 0,1 0 0,-1-1 0,0 2 0,13 46 0,-8-19-119,0 2-131,1 0 1,1-1 0,2 0 0,15 34 0,-15-47-6577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2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24575,'8'-38'0,"-4"31"0,-6 27 0,-4 18 0,2 0 0,1 1 0,4 61 0,23 117 0,-22-202 0,27 175 0,-29-225 0,2 1 0,2-1 0,1 0 0,20-66 0,-23 94 0,1 0 0,0 0 0,1 0 0,0 1 0,0-1 0,0 1 0,1 0 0,0 0 0,0 0 0,1 1 0,-1 0 0,1 0 0,0 0 0,0 1 0,1 0 0,0 0 0,-1 0 0,1 1 0,0 0 0,1 0 0,-1 1 0,0 0 0,1 0 0,-1 1 0,1 0 0,0 0 0,-1 1 0,1 0 0,0 0 0,-1 1 0,1 0 0,-1 0 0,11 4 0,-12-2 5,-1-1 0,0 1 0,0 1 0,1-1 0,-2 1 0,1 0 0,0 0 0,-1 0 0,0 1 0,0 0 0,0-1 0,-1 1 0,1 1 0,-1-1 0,0 0 0,-1 1 0,1 0 0,-1-1 0,0 1 0,-1 0 0,1 0 0,-1 0 0,0 9 0,1 4-217,-1 0 0,-1 1 0,-1-1-1,0 0 1,-2 0 0,-5 22 0,2-15-6614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2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208 255 24575,'2'0'0,"0"0"0,-1-1 0,1 1 0,0 0 0,0-1 0,-1 1 0,1-1 0,-1 0 0,1 1 0,0-1 0,-1 0 0,1 0 0,-1 0 0,0 0 0,1 0 0,-1-1 0,0 1 0,0 0 0,0-1 0,0 1 0,0 0 0,0-1 0,0 1 0,0-1 0,0 0 0,-1 1 0,1-1 0,-1 0 0,1 1 0,-1-1 0,0 0 0,1-1 0,-1 0 0,0 1 0,1 0 0,-1-1 0,0 1 0,0 0 0,0-1 0,-1 1 0,1 0 0,-1 0 0,1-1 0,-1 1 0,0 0 0,0 0 0,0 0 0,0 0 0,0 0 0,0 0 0,0 0 0,-1 0 0,1 0 0,-1 1 0,1-1 0,-1 0 0,-2-1 0,-1 1 0,1 1 0,-1-1 0,1 1 0,-1 0 0,0 0 0,0 0 0,1 1 0,-1 0 0,0 0 0,0 0 0,0 0 0,1 1 0,-1 0 0,-5 1 0,-7 2 0,0 1 0,-25 11 0,37-14 0,1 0 0,-1 1 0,1-1 0,-1 1 0,1 0 0,0 0 0,0 0 0,0 1 0,1-1 0,-1 1 0,1 0 0,0 0 0,0 0 0,0 1 0,0-1 0,1 1 0,0-1 0,-3 7 0,4-6 0,0-1 0,1 1 0,-1 0 0,1-1 0,0 1 0,0 0 0,0-1 0,1 1 0,-1-1 0,1 1 0,0-1 0,1 1 0,-1-1 0,1 1 0,0-1 0,0 0 0,0 0 0,1 0 0,-1 0 0,5 5 0,-2-3 0,0 0 0,1 0 0,-1-1 0,1 1 0,1-1 0,-1 0 0,1-1 0,0 0 0,0 0 0,0 0 0,0-1 0,1 0 0,-1 0 0,1-1 0,0 0 0,0-1 0,0 1 0,0-1 0,0-1 0,0 0 0,12-1 0,-12 0 0,-1 0 0,0-1 0,-1 0 0,1 0 0,0 0 0,-1-1 0,1 0 0,-1-1 0,0 0 0,0 1 0,0-2 0,0 1 0,-1-1 0,0 0 0,0 0 0,0 0 0,0-1 0,-1 0 0,0 1 0,0-2 0,-1 1 0,0 0 0,0-1 0,3-9 0,-2 1 0,0 0 0,-1 0 0,-1 0 0,-1-1 0,0 1 0,-1 0 0,0-1 0,-4-21 0,1 18 0,-1 0 0,-1 0 0,-1 0 0,0 1 0,-1 0 0,-11-21 0,18 39 0,0 0 0,0 1 0,0-1 0,0 0 0,0 0 0,-1 0 0,1 0 0,0 0 0,0 0 0,0 0 0,0 0 0,0 0 0,0 0 0,0 0 0,0 1 0,0-1 0,0 0 0,0 0 0,0 0 0,0 0 0,0 0 0,0 0 0,0 0 0,0 0 0,-1 0 0,1 0 0,0 0 0,0 0 0,0 0 0,0 0 0,0 0 0,0 0 0,0 0 0,0 0 0,0 0 0,0 0 0,-1 0 0,1 0 0,0 0 0,0 0 0,0 0 0,0 0 0,0 0 0,0 0 0,0 0 0,0 0 0,0 0 0,0 0 0,0 0 0,-1 0 0,1 0 0,0 0 0,0 0 0,0 0 0,0 0 0,0 0 0,0 0 0,0-1 0,0 1 0,0 0 0,0 0 0,0 0 0,0 0 0,0 0 0,0 0 0,0 0 0,0 0 0,0 0 0,0-1 0,-3 13 0,2 16 0,11 38 0,32 115 0,-23-109 0,-19-72-1,5 20-340,0 0 0,1-1 0,13 27 0,-10-31-6485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2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24575,'0'0'0,"0"0"0,0 0 0,1-1 0,-1 1 0,0 0 0,0 0 0,0-1 0,0 1 0,0 0 0,0 0 0,0-1 0,0 1 0,0 0 0,0-1 0,0 1 0,0 0 0,0 0 0,0-1 0,0 1 0,0 0 0,0 0 0,0-1 0,0 1 0,-1 0 0,1 0 0,0-1 0,0 1 0,0 0 0,0 0 0,0 0 0,-1-1 0,1 1 0,0 0 0,0 0 0,0 0 0,-1-1 0,1 1 0,0 0 0,0 0 0,-1 0 0,1 0 0,0 0 0,0 0 0,-1 0 0,1 0 0,0 0 0,0 0 0,-1-1 0,1 1 0,0 0 0,-1 0 0,1 1 0,0-1 0,0 0 0,-1 0 0,1 0 0,0 0 0,0 0 0,-1 0 0,1 0 0,0 0 0,0 0 0,-1 1 0,-10 15 0,9-4 0,0-1 0,1 1 0,0 0 0,1 0 0,1-1 0,0 1 0,4 21 0,28 86 0,-13-52 0,-8 9 0,-10-58 0,0 1 0,6 20 0,-8-39 0,0-1 0,0 1 0,0 0 0,0-1 0,1 1 0,-1 0 0,0-1 0,0 1 0,0 0 0,1 0 0,-1-1 0,0 1 0,0 0 0,0 0 0,1-1 0,-1 1 0,0 0 0,1 0 0,-1 0 0,0-1 0,0 1 0,1 0 0,-1 0 0,0 0 0,1 0 0,-1 0 0,0 0 0,1 0 0,-1 0 0,0 0 0,1 0 0,-1 0 0,0 0 0,1 0 0,-1 0 0,0 0 0,1 0 0,-1 0 0,0 0 0,1 0 0,-1 1 0,0-1 0,1 0 0,-1 0 0,0 0 0,0 1 0,1-1 0,-1 0 0,0 0 0,0 1 0,1-1 0,-1 0 0,0 0 0,0 1 0,0-1 0,1 0 0,-1 1 0,0-1 0,0 0 0,0 1 0,0-1 0,0 0 0,0 1 0,0 0 0,18-41 0,-9 19 0,-3 11 0,1 0 0,0 1 0,0 0 0,1 0 0,1 1 0,-1 0 0,1 1 0,0-1 0,1 2 0,0-1 0,0 1 0,15-5 0,-20 8 0,1 1 0,-1 0 0,1 0 0,0 1 0,0 0 0,-1 0 0,1 0 0,0 0 0,0 1 0,0 0 0,0 1 0,0-1 0,0 1 0,0 0 0,0 0 0,0 1 0,-1 0 0,1 0 0,-1 0 0,1 1 0,-1 0 0,0 0 0,0 0 0,0 1 0,8 7 0,-9-8 0,-1 0 0,0 1 0,0-1 0,0 1 0,-1 0 0,1 0 0,-1 0 0,0 0 0,0 0 0,0 1 0,0-1 0,-1 0 0,0 1 0,0-1 0,0 1 0,0 0 0,-1-1 0,0 1 0,0 0 0,0-1 0,0 1 0,-1-1 0,0 1 0,0 0 0,0-1 0,0 1 0,-1-1 0,0 0 0,-4 8 0,1-4 0,0 0 0,-1 0 0,0 0 0,0-1 0,-1 0 0,0 0 0,0-1 0,0 0 0,-1 0 0,0 0 0,0-1 0,-1-1 0,-13 6 0,7-4-273,-1-2 0,0 0 0,0-1 0,-32 2 0,15-3-6553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24575,'2'1'0,"0"-1"0,0 1 0,0 0 0,0-1 0,0 1 0,0 0 0,0 0 0,0 0 0,-1 0 0,1 0 0,0 1 0,-1-1 0,1 0 0,-1 1 0,1 0 0,-1-1 0,0 1 0,1 0 0,-1-1 0,0 1 0,0 0 0,1 4 0,18 49 0,-17-45 0,16 51-227,-4 1-1,-2 1 1,-3 0-1,-3 0 1,0 74-1,-8-112-6598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5 193 24575,'-1'-1'0,"1"0"0,-1 1 0,1-1 0,-1 0 0,1 1 0,0-1 0,-1 0 0,1 0 0,0 1 0,0-1 0,-1 0 0,1 0 0,0 0 0,0 1 0,0-1 0,0 0 0,0 0 0,0 0 0,0 1 0,0-1 0,1 0 0,-1 0 0,0 0 0,0 1 0,1-1 0,-1 0 0,0 0 0,1 1 0,-1-1 0,1 0 0,-1 1 0,1-1 0,-1 1 0,1-1 0,-1 0 0,1 1 0,0-1 0,-1 1 0,1-1 0,0 1 0,-1 0 0,1-1 0,0 1 0,0 0 0,1-1 0,3-2 0,1 0 0,-1 1 0,1-1 0,11-2 0,97-10 0,-1 0 0,-98 12 0,0-1 0,0 0 0,0-1 0,-1-1 0,17-9 0,-30 15 0,1-1 0,-1 1 0,0-1 0,0 0 0,0 1 0,0-1 0,0 0 0,0 0 0,0 0 0,0 0 0,0 0 0,0 0 0,-1 0 0,1 0 0,0 0 0,0 0 0,-1 0 0,1 0 0,-1-1 0,1 1 0,-1 0 0,0 0 0,1-1 0,-1-1 0,0 1 0,-1 0 0,1 1 0,-1-1 0,0 1 0,1-1 0,-1 1 0,0-1 0,0 1 0,0-1 0,0 1 0,0 0 0,0-1 0,0 1 0,-1 0 0,1 0 0,-2-1 0,-2-2 0,0 1 0,0 0 0,0 0 0,-1 0 0,1 1 0,-1 0 0,1 0 0,-1 0 0,0 1 0,-6-2 0,9 3 0,0 0 0,-1 0 0,1 1 0,0-1 0,0 1 0,0-1 0,0 1 0,0 0 0,0 0 0,0 0 0,1 0 0,-1 1 0,0-1 0,1 1 0,-1 0 0,0 0 0,1 0 0,0 0 0,0 0 0,-1 0 0,1 1 0,1-1 0,-1 0 0,0 1 0,1 0 0,-1 0 0,1-1 0,0 1 0,-1 0 0,1 0 0,1 0 0,-1 0 0,0 0 0,1 6 0,-1-5 0,1 1 0,0 0 0,0 0 0,0 0 0,1 0 0,-1-1 0,1 1 0,0 0 0,1 0 0,-1-1 0,1 1 0,0-1 0,0 0 0,0 1 0,1-1 0,0 0 0,0 0 0,0 0 0,0-1 0,0 1 0,7 5 0,-5-6 0,-1 0 0,1-1 0,0 1 0,0-1 0,0 0 0,0 0 0,1-1 0,-1 0 0,0 0 0,1 0 0,-1 0 0,1-1 0,-1 0 0,0 0 0,1 0 0,9-2 0,-4-1 0,-1 0 0,0-1 0,0 0 0,0 0 0,0-1 0,-1 0 0,14-10 0,-23 14 2,1 0-1,-1 1 0,1-1 0,0 1 1,0-1-1,-1 0 0,1 1 0,0 0 1,0-1-1,0 1 0,-1-1 0,1 1 1,0 0-1,0 0 0,0-1 1,0 1-1,0 0 0,0 0 0,0 0 1,-1 0-1,1 0 0,0 0 0,0 0 1,0 0-1,0 1 0,0-1 1,0 0-1,0 1 0,-1-1 0,1 0 1,0 1-1,0-1 0,0 1 0,-1-1 1,1 1-1,0-1 0,-1 1 0,1 0 1,0-1-1,0 2 0,2 3-44,-1 0 0,0-1 0,-1 1 0,1 0 1,-1 0-1,1 6 0,3 7-1074,1-1-5709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0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24575,'0'-90'0,"5"99"0,1-1 0,-2 1 0,1 0 0,6 18 0,4 30 0,-3 2 0,7 82 0,-19-139 0,0 0 0,0 1 0,1-1 0,-1 0 0,0 0 0,1 0 0,-1 0 0,1 0 0,0 0 0,-1 0 0,1 0 0,2 3 0,5-7 0,3-14 0,-6 7 0,1 0 0,0 0 0,1 1 0,0 0 0,0 0 0,1 0 0,0 1 0,0 0 0,12-7 0,-17 12 0,0 1 0,-1-1 0,1 1 0,0 0 0,0-1 0,0 2 0,0-1 0,0 0 0,0 0 0,0 1 0,0 0 0,0 0 0,1 0 0,-1 0 0,0 0 0,0 0 0,0 1 0,0-1 0,0 1 0,0 0 0,0 0 0,0 0 0,0 1 0,-1-1 0,1 1 0,0-1 0,-1 1 0,1 0 0,-1 0 0,0 0 0,1 0 0,-1 1 0,0-1 0,0 0 0,-1 1 0,4 4 0,-3-4 0,0 0 0,0 0 0,0 1 0,0-1 0,-1 0 0,1 0 0,-1 1 0,0-1 0,0 1 0,0 0 0,-1-1 0,1 1 0,-1-1 0,0 1 0,0 0 0,0-1 0,0 1 0,-1 0 0,1-1 0,-1 1 0,0-1 0,0 1 0,0-1 0,-1 1 0,-1 2 0,1-2 0,-1-1 0,0 0 0,0 0 0,1 0 0,-2 0 0,1-1 0,0 1 0,0-1 0,-1 0 0,1 0 0,-1 0 0,0 0 0,0 0 0,0-1 0,0 0 0,0 0 0,0 0 0,0 0 0,0-1 0,0 1 0,0-1 0,-4 0 0,-3-1-341,1 0 0,0-1-1,-13-3 1,-1-2-6485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1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24575,'0'-4'0,"4"-2"0,2 5 0,0 6 0,-1 8 0,-2 6 0,-1 3 0,4 8 0,4 2 0,2 1 0,2 3 0,4 0 0,2-1 0,-1-3 0,0-2 0,-3-2 0,-4-1 0,-5-6-8191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57 224 24575,'4'-1'0,"0"0"0,1 0 0,-1-1 0,0 0 0,0 0 0,0 0 0,4-3 0,9-3 0,4-1 0,5-2 0,32-18 0,-52 26 0,-1-1 0,0 1 0,0-1 0,0 0 0,0 0 0,0-1 0,-1 1 0,0-1 0,0 0 0,0 0 0,5-10 0,-8 13 0,0 0 0,0 0 0,-1 0 0,1 0 0,0 0 0,-1 0 0,1 0 0,-1 0 0,0-1 0,0 1 0,0 0 0,0 0 0,0-1 0,0 1 0,-1 0 0,1 0 0,-1 0 0,1 0 0,-1 0 0,-2-4 0,1 3 0,0 0 0,0 1 0,0 0 0,0-1 0,-1 1 0,1 0 0,-1 0 0,0 0 0,0 1 0,1-1 0,-1 1 0,-6-3 0,0 1 0,0 0 0,-1 1 0,1 0 0,-1 1 0,1 0 0,-1 0 0,1 1 0,-16 1 0,17 1 0,1-1 0,0 1 0,-1 0 0,1 0 0,0 1 0,0 0 0,1 0 0,-1 0 0,0 1 0,1 0 0,0 1 0,0-1 0,0 1 0,1 0 0,-9 11 0,11-12 0,0 1 0,0 0 0,1 0 0,-1 0 0,1 0 0,0 0 0,1 0 0,-1 0 0,1 1 0,0-1 0,1 0 0,-1 1 0,1-1 0,0 1 0,0-1 0,1 1 0,-1-1 0,1 1 0,1-1 0,-1 0 0,1 0 0,3 8 0,-1-4 11,1 0 0,0 0 0,0-1 0,1 0 0,0 0 0,0-1-1,1 1 1,0-1 0,0-1 0,12 9 0,7 2-754,54 28 1,-49-30-6084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76 24575,'2'10'0,"-2"-2"0,-13-3 0,8-5 0,-1 1 0,1-1 0,-1 0 0,0 0 0,1-1 0,-1 0 0,1 0 0,-1 0 0,-5-2 0,10 2 0,0 1 0,0 0 0,0-1 0,0 1 0,0-1 0,0 0 0,0 1 0,0-1 0,1 0 0,-1 1 0,0-1 0,0 0 0,0 0 0,1 1 0,-1-1 0,1 0 0,-1 0 0,1 0 0,-1 0 0,0-2 0,1 1 0,0 1 0,0-1 0,1 1 0,-1 0 0,0-1 0,1 1 0,-1-1 0,1 1 0,-1-1 0,1 1 0,0 0 0,-1 0 0,1-1 0,0 1 0,0 0 0,0 0 0,0 0 0,0 0 0,0 0 0,2-1 0,4-4 0,0 0 0,1 1 0,-1 0 0,1 0 0,0 1 0,11-4 0,-16 6 0,0 1 0,0 0 0,0 0 0,0 0 0,0 0 0,0 0 0,0 1 0,1 0 0,-1-1 0,0 1 0,0 0 0,0 1 0,0-1 0,1 0 0,-1 1 0,0 0 0,0 0 0,0 0 0,0 0 0,0 0 0,3 2 0,1 8-1365,-5-1-5461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24575,'6'8'0,"-1"0"0,0 0 0,0 1 0,-1 0 0,-1 0 0,1 0 0,3 15 0,0-2 0,77 286 0,-74-264 0,-8-37 0,-1-3 0,1 1 0,-1-1 0,0 0 0,-1 1 0,1-1 0,-1 0 0,0 1 0,0-1 0,0 1 0,0-1 0,-1 1 0,-1 4 0,2-9 0,-1 0 0,1 0 0,0 0 0,-1 0 0,1 0 0,0-1 0,0 1 0,-1 0 0,1 0 0,0 0 0,-1 0 0,1-1 0,0 1 0,0 0 0,0 0 0,-1-1 0,1 1 0,0 0 0,0 0 0,0-1 0,-1 1 0,1 0 0,0 0 0,0-1 0,0 1 0,0 0 0,0-1 0,0 1 0,0 0 0,0-1 0,0 1 0,0 0 0,0-1 0,0 1 0,0 0 0,0-1 0,0 1 0,0-1 0,-4-17 0,4 7 0,1-1 0,1 0 0,0 1 0,0-1 0,1 1 0,0 0 0,1 0 0,0 0 0,1 0 0,9-14 0,-9 17 0,0 0 0,0 1 0,0 0 0,1 0 0,0 1 0,0-1 0,1 1 0,-1 0 0,1 1 0,1 0 0,-1 0 0,1 1 0,0-1 0,10-3 0,-14 7 4,-1 1 0,0-1 0,1 0 0,-1 1 0,0 0-1,1 0 1,-1 0 0,1 0 0,-1 0 0,0 1 0,1-1 0,-1 1-1,0 0 1,0 0 0,1 0 0,-1 1 0,0-1 0,0 1 0,0-1 0,0 1-1,-1 0 1,1 0 0,0 1 0,-1-1 0,0 0 0,1 1 0,-1-1-1,0 1 1,0 0 0,2 5 0,2 2-190,0 1 1,-1 0-1,-1 1 0,0-1 1,0 1-1,-1 0 1,1 14-1,-1-3-6640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213 101 24575,'1'0'0,"0"0"0,1 0 0,-1 0 0,0 0 0,1 0 0,-1 0 0,0 0 0,0 0 0,1 0 0,-1 0 0,0-1 0,0 1 0,1 0 0,-1-1 0,0 1 0,0-1 0,0 0 0,0 1 0,0-1 0,1 0 0,-1 0 0,-1 0 0,1 1 0,0-1 0,0 0 0,0 0 0,0 0 0,-1-1 0,1 1 0,0 0 0,-1 0 0,1 0 0,-1 0 0,1-1 0,-1 1 0,0 0 0,0 0 0,1-1 0,-1 1 0,0 0 0,0-1 0,0 1 0,0 0 0,0 0 0,-1-1 0,1 1 0,-1-2 0,0-1 0,0 1 0,-1-1 0,1 1 0,-1-1 0,0 1 0,0-1 0,0 1 0,0 0 0,-1 0 0,1 0 0,-1 1 0,0-1 0,0 1 0,0-1 0,-5-3 0,4 5 0,0-1 0,1 1 0,-1 0 0,0 0 0,0 0 0,0 0 0,0 1 0,0 0 0,0 0 0,0 0 0,0 0 0,1 0 0,-1 1 0,0 0 0,0 0 0,0 0 0,0 0 0,1 0 0,-1 1 0,1 0 0,-1 0 0,1 0 0,-1 0 0,1 0 0,0 1 0,0-1 0,0 1 0,1 0 0,-4 4 0,-4 4 0,1 1 0,0 0 0,0 1 0,1 0 0,1 0 0,-8 20 0,9-18 17,1 0 0,0 1 1,1 0-1,1 0 0,1 0 0,-2 30 0,4-40-79,0-1 0,0 0 0,1 1 0,-1-1 1,1 0-1,0 1 0,1-1 0,-1 0 0,1 0 0,0 0 0,0 0 0,1-1 1,0 1-1,-1 0 0,1-1 0,1 0 0,-1 0 0,1 0 0,0 0 0,-1 0 1,2-1-1,-1 1 0,9 4 0,13 3-6764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261 304 24575,'2'-2'0,"0"0"0,0 0 0,0-1 0,0 1 0,0 0 0,-1-1 0,1 0 0,-1 1 0,0-1 0,1 0 0,-1 0 0,-1 0 0,1 1 0,0-1 0,-1 0 0,1 0 0,-1 0 0,0 0 0,0 0 0,0 0 0,0 0 0,-1 0 0,1 0 0,-1 0 0,1 0 0,-1 0 0,0 0 0,-1 0 0,1 0 0,0 1 0,-1-1 0,1 1 0,-3-4 0,-1-1 0,-1 0 0,0 1 0,0 0 0,0-1 0,-1 2 0,1-1 0,-2 1 0,1 0 0,0 1 0,-10-5 0,12 7 0,0-1 0,0 1 0,0 1 0,-1-1 0,1 1 0,0 0 0,-1 0 0,1 0 0,-1 1 0,1 0 0,-1 0 0,1 0 0,-1 1 0,1 0 0,0 0 0,-1 0 0,1 1 0,0-1 0,0 1 0,0 1 0,0-1 0,0 1 0,0 0 0,1 0 0,-1 0 0,1 0 0,0 1 0,0 0 0,0 0 0,0 0 0,1 0 0,0 0 0,0 1 0,0 0 0,0 0 0,1-1 0,0 2 0,0-1 0,0 0 0,0 0 0,0 6 0,0-3 0,1 0 0,-1 0 0,2 0 0,-1 0 0,1 1 0,1-1 0,-1 0 0,1 0 0,1 0 0,-1 0 0,1-1 0,1 1 0,-1 0 0,1-1 0,7 11 0,-8-13 0,1-1 0,1 1 0,-1-1 0,0 0 0,1 0 0,0-1 0,0 1 0,0-1 0,1 0 0,-1 0 0,1 0 0,-1-1 0,1 1 0,0-1 0,0 0 0,0 0 0,0-1 0,1 0 0,-1 0 0,0 0 0,0 0 0,1-1 0,-1 0 0,8-1 0,-6 1 0,0-1 0,0 0 0,0 0 0,0-1 0,0 0 0,0 0 0,-1-1 0,1 0 0,-1 0 0,0 0 0,1-1 0,-2 0 0,1 0 0,0 0 0,-1-1 0,0 0 0,0 0 0,0-1 0,-1 1 0,0-1 0,6-10 0,-3 3 0,-1-1 0,-1 0 0,0 0 0,-1 0 0,-1 0 0,0-1 0,-1 0 0,0 0 0,-1-19 0,-1 9 0,-1 0 0,0 1 0,-2-1 0,-11-46 0,7 61 0,4 19 0,2 21 0,6 13 0,1-1 0,3 0 0,2 0 0,1 0 0,27 60 0,-35-93-273,0-1 0,1 1 0,-1-1 0,10 12 0,2-3-6553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3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24575,'0'-4'0,"1"-29"0,-1 33 0,0-1 0,0 1 0,0 0 0,0 0 0,0 0 0,0 0 0,0 0 0,0-1 0,0 1 0,1 0 0,-1 0 0,0 0 0,0 0 0,0 0 0,0-1 0,0 1 0,0 0 0,0 0 0,0 0 0,0 0 0,0 0 0,0 0 0,0-1 0,1 1 0,-1 0 0,0 0 0,0 0 0,0 0 0,0 0 0,0 0 0,0 0 0,1 0 0,-1 0 0,0 0 0,0 0 0,0 0 0,0 0 0,1 0 0,-1 0 0,0 0 0,0 0 0,0 0 0,0 0 0,0 0 0,1 0 0,-1 0 0,0 0 0,0 0 0,0 0 0,10 16 0,12 48 0,-2 1 0,18 111 0,-21-88 0,0 2 0,-18-90 0,1 0 0,0 1 0,1-1 0,-1 0 0,0 0 0,0 1 0,0-1 0,0 0 0,0 0 0,0 1 0,0-1 0,0 0 0,0 0 0,0 0 0,0 1 0,1-1 0,-1 0 0,0 0 0,0 0 0,0 0 0,0 1 0,1-1 0,-1 0 0,0 0 0,0 0 0,0 0 0,1 0 0,-1 0 0,0 1 0,0-1 0,0 0 0,1 0 0,-1 0 0,0 0 0,0 0 0,1 0 0,-1 0 0,0 0 0,1 0 0,6-9 0,5-20 0,-12 27 0,6-15 0,1 1 0,0 0 0,0 1 0,2-1 0,0 2 0,1-1 0,12-13 0,-18 23 0,1 0 0,-1 1 0,1 0 0,0 0 0,0 0 0,0 1 0,1-1 0,-1 1 0,1 1 0,0-1 0,0 1 0,0 0 0,0 0 0,0 0 0,0 1 0,0 0 0,1 1 0,-1-1 0,0 1 0,1 0 0,-1 1 0,11 1 0,-9 0 0,0 1 0,0 0 0,0 0 0,0 0 0,0 1 0,-1 1 0,0-1 0,1 1 0,-2 0 0,1 1 0,-1-1 0,0 2 0,10 11 0,-12-13 0,0-1 0,-1 1 0,0 0 0,0 0 0,0 1 0,-1-1 0,0 1 0,0-1 0,0 1 0,-1 0 0,1 0 0,-1-1 0,-1 1 0,1 0 0,-1 0 0,0 0 0,0 0 0,-1 0 0,0 0 0,-3 10 0,3-13 5,0 0-1,-1 1 1,0-1 0,0 0-1,0 0 1,0 0-1,0 0 1,0-1 0,-1 1-1,0 0 1,1-1 0,-1 0-1,0 0 1,0 0-1,0 0 1,0 0 0,-1 0-1,1-1 1,0 0-1,-1 1 1,1-1 0,-1-1-1,1 1 1,-1 0-1,-4-1 1,-1 1-154,0-1 1,1 0-1,-1-1 1,1 0-1,-1 0 1,1 0-1,-1-1 1,1-1-1,-13-5 1,-2-3-6678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24575,'5'2'0,"0"0"0,0 0 0,0 0 0,0 0 0,0 1 0,-1 0 0,1 0 0,-1 0 0,0 0 0,0 1 0,0 0 0,4 5 0,3 1 0,18 19 0,39 48 0,-49-52 0,1-2 0,1 0 0,1-1 0,27 20 0,-47-41 0,0 0 0,0 1 0,-1-1 0,1 0 0,0 0 0,0 0 0,0 0 0,1-1 0,-1 1 0,0 0 0,0-1 0,0 1 0,0-1 0,1 0 0,-1 0 0,0 0 0,4 0 0,-5-1 0,1 0 0,0 1 0,0-1 0,-1 0 0,1 0 0,-1 0 0,1 0 0,-1 0 0,1 0 0,-1 0 0,1-1 0,-1 1 0,0-1 0,0 1 0,0-1 0,2-2 0,0-4 0,1 1 0,-1-1 0,-1-1 0,1 1 0,-1 0 0,-1-1 0,1-14 0,22-181 0,-15 177 0,-2 20 0,0 18 0,-4 7-1365,-1 1-5461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4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24575,'5'0'0,"5"0"0,6 5 0,0 5 0,2 6 0,-2 5 0,-5 2 0,2 7 0,-3 3 0,-2-1 0,-3 0 0,-2-2 0,-2-6-8191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24575,'-4'0'0,"-2"4"0,0 6 0,6 2 0,3-2-8191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5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7 104 24575,'-1'5'0,"1"1"0,1-1 0,-1 1 0,1-1 0,0 0 0,0 1 0,1-1 0,0 0 0,-1 0 0,2 0 0,-1 0 0,1-1 0,-1 1 0,1 0 0,0-1 0,1 0 0,-1 0 0,1 0 0,0 0 0,0 0 0,0-1 0,0 0 0,1 0 0,0 0 0,-1 0 0,1-1 0,0 0 0,0 0 0,0 0 0,0 0 0,1-1 0,-1 0 0,0 0 0,1-1 0,9 1 0,-12-1 0,1 0 0,-1 0 0,0 0 0,0 0 0,1-1 0,-1 0 0,0 1 0,0-1 0,0 0 0,1 0 0,-1-1 0,0 1 0,0-1 0,-1 1 0,1-1 0,0 0 0,-1 0 0,1 0 0,-1-1 0,1 1 0,-1-1 0,0 1 0,0-1 0,0 0 0,-1 1 0,1-1 0,2-6 0,-2 3 0,0-1 0,-1 1 0,0-1 0,0 0 0,0 1 0,-1-1 0,0 0 0,0 0 0,0 0 0,-1 1 0,0-1 0,-1 0 0,-2-7 0,2 9 0,1 0 0,-1-1 0,0 1 0,-1 0 0,1 0 0,-1 1 0,0-1 0,0 1 0,-1-1 0,1 1 0,-1 0 0,0 0 0,0 0 0,-1 1 0,-7-6 0,9 8 0,1 0 0,-1 0 0,0 0 0,1 0 0,-1 1 0,0-1 0,0 1 0,1-1 0,-1 1 0,0 0 0,0 0 0,0 0 0,-5 2 0,4-1 0,-1 0 0,1 1 0,0 0 0,-1 0 0,1 0 0,0 1 0,0-1 0,0 1 0,1 0 0,-6 5 0,3-1 0,-1 0 0,2 1 0,-1 0 0,1 0 0,0 1 0,1-1 0,0 1 0,0 0 0,1 0 0,0 0 0,1 1 0,0-1 0,0 1 0,1-1 0,0 1 0,1 15 0,0-14 0,1-1 0,0 1 0,0 0 0,1-1 0,0 1 0,1-1 0,1 1 0,-1-1 0,1 0 0,1-1 0,0 1 0,1-1 0,-1 0 0,12 14 0,-9-17-45,0 1-1,-1-2 1,2 1-1,-1-1 1,1 0-1,-1-1 1,1 0-1,1 0 1,-1-1-1,0 0 1,1-1-1,0 0 1,-1 0-1,1-1 1,0 0-1,0-1 1,0 0-1,0-1 1,-1 0-1,1 0 1,0-1-1,-1 0 1,1-1-1,-1 0 0,1-1 1,-1 1-1,-1-2 1,1 1-1,9-8 1,7-9-6781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3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24575,'1'0'0,"0"0"0,0 1 0,0-1 0,0 1 0,0-1 0,0 1 0,0-1 0,0 1 0,0 0 0,-1-1 0,1 1 0,0 0 0,0 0 0,-1 0 0,1 0 0,0-1 0,-1 1 0,1 0 0,-1 0 0,1 0 0,-1 0 0,0 0 0,1 0 0,-1 1 0,0 0 0,9 36 0,-6-23 0,6 39 0,-8-45 0,0 1 0,0 0 0,1-1 0,0 1 0,1-1 0,0 0 0,0 0 0,1 0 0,10 17 0,-14-25 0,1-1 0,0 1 0,0 0 0,-1 0 0,1-1 0,0 1 0,0-1 0,0 1 0,0 0 0,0-1 0,0 0 0,0 1 0,0-1 0,0 0 0,0 1 0,0-1 0,0 0 0,0 0 0,0 0 0,0 0 0,0 0 0,0 0 0,0 0 0,2 0 0,-1-1 0,1 0 0,-1 0 0,1 0 0,-1-1 0,0 1 0,1-1 0,-1 1 0,0-1 0,3-3 0,3-3 0,-1 0 0,0-1 0,9-16 0,54-99 0,-70 122 0,2 0 0,-1 0 0,0-1 0,0 1 0,0 1 0,1-1 0,-1 0 0,1 0 0,0 0 0,0 1 0,-1-1 0,1 1 0,0-1 0,0 1 0,3-2 0,-3 3 0,-1 0 0,1 1 0,-1-1 0,1 0 0,-1 0 0,0 0 0,1 1 0,-1-1 0,0 1 0,1-1 0,-1 1 0,0 0 0,1-1 0,-1 1 0,0 0 0,0 0 0,0 0 0,0 0 0,0 0 0,0 0 0,0 0 0,0 0 0,0 1 0,0-1 0,-1 0 0,1 0 0,0 2 0,0-1 0,13 20 0,2 0 0,0-1 0,19 19 0,-30-35 0,1 0 0,0 0 0,0 0 0,0-1 0,0 0 0,1 0 0,-1 0 0,1-1 0,0 0 0,0-1 0,0 1 0,0-1 0,1-1 0,-1 1 0,12 0 0,-15-2 0,-1 0 0,0-1 0,0 1 0,0 0 0,0-1 0,0 0 0,0 1 0,0-1 0,0-1 0,0 1 0,-1 0 0,1-1 0,0 1 0,-1-1 0,1 0 0,-1 0 0,1 0 0,-1 0 0,0 0 0,0 0 0,0-1 0,0 1 0,0-1 0,0 1 0,-1-1 0,0 0 0,1 0 0,-1 1 0,0-1 0,0 0 0,0 0 0,-1 0 0,1 0 0,-1-6 0,1-1 0,0 0 0,-1 0 0,0-1 0,-1 1 0,0 0 0,-1 0 0,0 0 0,0 0 0,-6-12 0,5 13 15,0 1 0,-1 0 0,0-1 0,-1 2 0,0-1 0,0 0 0,-7-6 0,9 11-93,0 1 0,0-1 0,0 1-1,0 0 1,-1 0 0,1 0 0,0 0 0,-1 1 0,0-1-1,1 1 1,-1 0 0,0 0 0,0 0 0,0 0 0,0 1-1,0 0 1,0 0 0,-5 0 0,-19 3-6748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873 98 24575,'1'-2'0,"-1"0"0,0 0 0,1 0 0,-1 0 0,1 0 0,0 0 0,-1 1 0,1-1 0,0 0 0,2-2 0,-3 3 0,1 0 0,0 0 0,0 0 0,-1 0 0,1 0 0,-1 0 0,1 0 0,-1-1 0,1 1 0,-1 0 0,0 0 0,0-1 0,1 1 0,-1 0 0,0 0 0,0-1 0,0 1 0,0 0 0,-1 0 0,1-1 0,0 1 0,0 0 0,-1 0 0,1-1 0,-1 1 0,1 0 0,-1 0 0,1 0 0,-1 0 0,0 0 0,-1-2 0,-2 0 0,1-1 0,-1 1 0,0 0 0,-1 0 0,1 0 0,-1 1 0,1-1 0,-1 1 0,0 0 0,1 0 0,-1 1 0,0 0 0,0 0 0,0 0 0,-1 0 0,1 1 0,0-1 0,0 1 0,-9 2 0,-8 0 0,0 1 0,1 2 0,-27 8 0,-3 3 0,0 3 0,1 2 0,1 2 0,1 2 0,-53 38 0,70-42 0,2 1 0,1 2 0,1 1 0,0 1 0,3 1 0,0 1 0,1 2 0,-28 48 0,43-63 0,0 1 0,1 0 0,1 0 0,0 0 0,1 1 0,1 0 0,-2 18 0,5-26 0,0 0 0,1 0 0,0 1 0,1-1 0,0 0 0,1 0 0,-1 0 0,2-1 0,-1 1 0,1 0 0,1-1 0,-1 1 0,2-1 0,-1 0 0,7 8 0,0-3 0,0 0 0,1-1 0,1-1 0,0 0 0,0 0 0,1-2 0,0 1 0,1-2 0,0 0 0,1-1 0,-1 0 0,1-1 0,0-1 0,33 6 0,-2-4 0,0-1 0,1-2 0,-1-3 0,55-4 0,-44-3-341,-1-1 0,-1-3-1,102-33 1,-73 13-6485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88 201 24575,'0'29'0,"-8"208"0,5-208 0,-1 0 0,-2 0 0,0 0 0,-2-1 0,-2 0 0,-15 33 0,14-42 0,5-14 0,5-12 0,93-375 0,-84 354 0,5-22 0,23-54 0,-31 92 0,1 0 0,0 0 0,0 1 0,1-1 0,0 2 0,1-1 0,1 1 0,0 0 0,18-16 0,-23 23 0,0 0 0,0 1 0,0-1 0,0 1 0,1-1 0,-1 2 0,1-1 0,0 0 0,-1 1 0,1 0 0,0 0 0,0 0 0,0 0 0,0 1 0,0 0 0,0 0 0,5 1 0,-3 0 0,-1 1 0,0 0 0,0 1 0,0-1 0,0 1 0,0 0 0,-1 0 0,1 1 0,-1 0 0,0 0 0,7 7 0,3 5 0,-1 1 0,-1 0 0,0 1 0,-2 1 0,0 0 0,14 33 0,-4 2-227,-1 2-1,-3 0 1,-3 1-1,-2 0 1,8 116-1,-19-137-6598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33 154 24575,'-5'-5'0,"-5"-1"0,-2-4 0,6-5 0,13 0 0,14 3 0,12-1 0,14 1 0,12 0 0,9-4 0,2-4 0,-11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1 831 24575,'0'-1'0,"0"1"0,1-1 0,-1 1 0,1-1 0,-1 1 0,0 0 0,1-1 0,-1 1 0,1 0 0,-1 0 0,1-1 0,-1 1 0,1 0 0,-1 0 0,1-1 0,-1 1 0,1 0 0,0 0 0,-1 0 0,1 0 0,-1 0 0,1 0 0,-1 0 0,1 0 0,-1 0 0,1 0 0,0 1 0,26 1 0,-17-1 0,15 0 0,0-1 0,0-1 0,0-1 0,36-8 0,-51 8 0,-1-1 0,0 1 0,0-2 0,0 1 0,-1-1 0,1-1 0,-1 1 0,0-1 0,0-1 0,0 0 0,-1 0 0,0 0 0,0-1 0,-1 0 0,6-8 0,-10 13 0,-1 0 0,0 0 0,0 0 0,0 0 0,0 0 0,0-1 0,0 1 0,0 0 0,-1 0 0,1-1 0,-1 1 0,0-1 0,0 1 0,0 0 0,0-1 0,0 1 0,0 0 0,0-1 0,-1 1 0,0-1 0,1 1 0,-1 0 0,0 0 0,0 0 0,0-1 0,0 1 0,0 0 0,-1 0 0,1 0 0,-1 0 0,1 1 0,-1-1 0,0 0 0,0 1 0,1-1 0,-1 1 0,-3-2 0,-1-1 0,-1 0 0,1 0 0,-1 1 0,1 0 0,-1 0 0,0 1 0,0 0 0,0 0 0,0 1 0,0 0 0,-11-1 0,11 3 0,0-1 0,0 2 0,0-1 0,0 1 0,0 0 0,0 0 0,1 1 0,-1 0 0,1 0 0,-1 1 0,1 0 0,0 0 0,1 0 0,-1 1 0,1-1 0,-1 1 0,2 1 0,-1-1 0,0 1 0,1 0 0,0 0 0,1 0 0,-1 0 0,-2 8 0,2-6 0,1 0 0,-1 1 0,2 0 0,-1 0 0,1 0 0,1 0 0,-1 0 0,1 0 0,1 0 0,0 0 0,0 0 0,1 0 0,0 0 0,1 0 0,0 0 0,0 0 0,1 0 0,5 13 0,-5-18 0,0 1 0,0-1 0,0 0 0,1 0 0,-1 0 0,1-1 0,0 1 0,0-1 0,0 0 0,1 0 0,-1 0 0,1-1 0,0 1 0,-1-1 0,1 0 0,0-1 0,0 1 0,0-1 0,1 0 0,-1 0 0,0 0 0,0-1 0,0 0 0,11-1 0,-3 0 0,-1-1 0,0 0 0,1-1 0,-1 0 0,0-1 0,0 0 0,-1-1 0,1 0 0,16-11 0,-6 0 0,-1-2 0,0 0 0,-2-1 0,0-1 0,-1-1 0,0 0 0,-2-2 0,-1 0 0,-1 0 0,15-34 0,-2-6 0,-2-2 0,32-129 0,-27 47 0,-26 122 0,-2 0 0,0-1 0,-4-46 0,1 70 0,1 0 0,0 0 0,0 0 0,-1 0 0,1 0 0,-1 0 0,0 0 0,0 0 0,1 0 0,-1 1 0,0-1 0,-1 0 0,1 0 0,0 1 0,0-1 0,-1 1 0,1-1 0,-1 1 0,1 0 0,-1-1 0,0 1 0,1 0 0,-1 0 0,0 0 0,0 0 0,-2 0 0,3 1 0,-1 0 0,1 0 0,-1 0 0,1 0 0,-1 0 0,1 0 0,-1 0 0,0 1 0,1-1 0,-1 0 0,1 1 0,0-1 0,-1 1 0,1 0 0,-1 0 0,1-1 0,0 1 0,0 0 0,-1 0 0,1 0 0,0 0 0,0 1 0,0-1 0,0 0 0,0 0 0,0 0 0,1 1 0,-1-1 0,0 1 0,1-1 0,-1 0 0,1 1 0,-1 2 0,-3 11 0,0 0 0,1 0 0,1 0 0,1 0 0,0 20 0,8 77 0,-6-102 0,6 62 0,28 111 0,-23-139 0,2 0 0,1 0 0,35 65 0,-29-80 120,-21-29-146,0 1 0,1-1 0,-1 0 0,0 1 0,1-1 0,-1 0 0,1 1 0,-1-1 0,0 0-1,1 1 1,-1-1 0,1 0 0,-1 0 0,1 0 0,-1 1 0,1-1 0,0 0 0,-1 0 0,1 0 0,-1 0 0,1 0 0,-1 0 0,1 0 0,-1 0 0,1 0 0,-1 0 0,1 0-1,-1 0 1,1-1 0,-1 1 0,1 0 0,-1 0 0,1 0 0,-1-1 0,1 1 0,-1 0 0,1-1 0,-1 1 0,0 0 0,1-1 0,-1 1 0,1-1 0,-1 1 0,0 0 0,1-1 0,-1 1-1,0-1 1,0 1 0,0-1 0,1 1 0,-1-1 0,0 1 0,0-1 0,0 0 0,0 1 0,0-1 0,4-14-6800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108 265 24575,'-1'-5'0,"1"0"0,-1 1 0,0-1 0,0 0 0,-1 0 0,0 0 0,0 0 0,-4-7 0,5 9 0,0 1 0,-1-1 0,1 1 0,-1 0 0,0-1 0,0 1 0,0 0 0,0 0 0,0 0 0,0 0 0,0 1 0,-1-1 0,1 1 0,-1-1 0,1 1 0,-5-2 0,7 3 0,-1 0 0,0 0 0,0 1 0,0-1 0,0 0 0,0 0 0,0 0 0,0 1 0,1-1 0,-1 0 0,0 1 0,0-1 0,0 1 0,1-1 0,-1 1 0,0-1 0,1 1 0,-1-1 0,0 1 0,1 0 0,-1-1 0,1 1 0,-1 0 0,1 0 0,-1-1 0,1 1 0,0 0 0,-1 0 0,1 0 0,0 0 0,-1 0 0,1-1 0,0 1 0,0 0 0,0 2 0,-3 34 0,7 34 0,16 80 0,3 20 0,-21-144 0,3 78 0,-5-94 0,-1-1 0,0 0 0,-1 0 0,1 1 0,-2-1 0,0 0 0,-7 16 0,10-25 0,0 0 0,0 0 0,-1-1 0,1 1 0,-1 0 0,1 0 0,-1 0 0,1-1 0,-1 1 0,1 0 0,-1-1 0,0 1 0,1-1 0,-1 1 0,0 0 0,0-1 0,1 0 0,-1 1 0,0-1 0,-1 1 0,1-1 0,0 0 0,1 0 0,-1 0 0,0-1 0,1 1 0,-1 0 0,1 0 0,-1-1 0,0 1 0,1 0 0,-1-1 0,1 1 0,-1 0 0,1-1 0,-1 1 0,1-1 0,-1 1 0,1-1 0,0 1 0,-1-1 0,1 0 0,-16-37 0,8-5 0,2 0 0,1-1 0,3 0 0,2-44 0,1 34 0,-1 48 0,-1-68 0,11-79 0,-7 133 0,0-1 0,1 1 0,1 0 0,1 0 0,1 0 0,0 1 0,2 0 0,19-33 0,-24 47 0,0-1 0,1 1 0,0 0 0,-1 0 0,1 1 0,1-1 0,-1 1 0,1 0 0,-1 1 0,1-1 0,0 1 0,0 1 0,1-1 0,-1 1 0,1 0 0,-1 0 0,1 1 0,0-1 0,-1 2 0,1-1 0,0 1 0,0 0 0,-1 0 0,1 1 0,10 2 0,-10-2 0,1 1 0,-1 1 0,1-1 0,-1 1 0,0 1 0,0-1 0,-1 1 0,1 1 0,-1-1 0,0 1 0,0 0 0,0 0 0,-1 1 0,0-1 0,0 1 0,0 0 0,-1 1 0,1-1 0,-2 1 0,1 0 0,-1 0 0,3 8 0,-4-9 5,-1 0-1,1 1 1,-1-1 0,-1 0-1,1 0 1,-1 1-1,0-1 1,0 0 0,-1 0-1,0 1 1,0-1 0,0 0-1,-1 0 1,0 0-1,0 0 1,0 0 0,-1-1-1,0 1 1,0-1-1,-1 0 1,1 1 0,-1-2-1,0 1 1,-1 0-1,-6 5 1,-4 3-217,-2 0 0,1-2 0,-1 0-1,-1-1 1,0 0 0,-28 9 0,10-5-6614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49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21 823 24575,'-1'0'0,"0"0"0,0 1 0,0-1 0,0 0 0,0 1 0,0-1 0,0 1 0,0-1 0,0 1 0,0-1 0,0 1 0,0 0 0,1 0 0,-1-1 0,0 1 0,0 0 0,1 0 0,-1 0 0,1 0 0,-1-1 0,1 1 0,-1 0 0,1 0 0,-1 0 0,1 0 0,0 0 0,0 1 0,-1-1 0,1 0 0,0 0 0,0 0 0,0 0 0,0 0 0,1 2 0,2 43 0,-2-41 0,24 158 0,-6-52 0,6 155 0,-28-301 0,-10-54 0,3 27 0,-2-34 0,5 0 0,4-1 0,10-109 0,1 132 0,2-1 0,5 1 0,2 1 0,42-112 0,-49 160 0,0 1 0,2 0 0,1 0 0,1 2 0,1-1 0,1 2 0,33-35 0,-42 49 0,0 1 0,1 0 0,0 0 0,0 1 0,1 0 0,-1 0 0,1 1 0,0 0 0,0 0 0,15-3 0,-16 6 0,0 0 0,0 1 0,0-1 0,0 1 0,0 1 0,0 0 0,0 0 0,0 0 0,0 1 0,0 0 0,-1 1 0,1 0 0,-1 0 0,11 6 0,-1 2 0,-1 0 0,0 1 0,0 0 0,-1 2 0,-1 0 0,0 0 0,-1 1 0,0 1 0,-1 0 0,-1 1 0,-1 0 0,0 1 0,-2 0 0,11 28 0,-13-29 0,-1 1 0,0-1 0,-1 1 0,-1-1 0,-1 1 0,0 0 0,-2 0 0,0 0 0,-1 0 0,0 0 0,-2 0 0,0 0 0,-1-1 0,-1 1 0,0-1 0,-11 21 0,2-14-124,-1-1 0,-1-1 0,0 0 0,-2-1 0,-1-1 0,-1-1-1,0 0 1,-1-2 0,-1 0 0,-48 26 0,18-13-6702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0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24575,'7'-1'0,"1"1"0,0-2 0,-1 1 0,1-1 0,8-3 0,-11 3 0,1 0 0,-1 0 0,1 1 0,0-1 0,0 2 0,0-1 0,0 0 0,-1 1 0,1 0 0,10 2 0,-5 1 0,-1 1 0,0 0 0,0 0 0,-1 1 0,1 0 0,-1 1 0,0 0 0,0 0 0,-1 1 0,0 0 0,0 1 0,12 15 0,-11-11 0,0 0 0,-1 0 0,-1 1 0,1-1 0,-2 2 0,0-1 0,-1 1 0,7 26 0,-11-34 0,0-1 0,-1 1 0,0-1 0,0 1 0,0-1 0,-1 1 0,1-1 0,-1 1 0,-1-1 0,1 0 0,-1 1 0,0-1 0,0 0 0,0 0 0,-1 0 0,1-1 0,-1 1 0,-1 0 0,1-1 0,-1 0 0,1 0 0,-1 0 0,-7 5 0,8-6 0,-1-1 0,0 1 0,0-1 0,0 0 0,0 0 0,0 0 0,-1-1 0,1 1 0,0-1 0,-1 0 0,1 0 0,-1-1 0,1 1 0,-1-1 0,0 0 0,1 0 0,-1-1 0,1 1 0,-1-1 0,1 0 0,-1 0 0,1-1 0,0 1 0,0-1 0,-1 0 0,1 0 0,0 0 0,-5-5 0,5 4 0,0-1 0,0 1 0,0-1 0,0 0 0,1 0 0,0-1 0,0 1 0,0-1 0,0 1 0,1-1 0,0 0 0,0 0 0,0 0 0,0 0 0,1-1 0,0 1 0,0 0 0,0-1 0,1 1 0,0 0 0,0-1 0,0 1 0,1-1 0,1-7 0,1 1 0,0 0 0,0 0 0,1 0 0,1 1 0,0-1 0,1 1 0,0 0 0,0 1 0,13-16 0,-2 7 0,1 0 0,1 2 0,0 0 0,1 1 0,1 1 0,0 1 0,1 1 0,29-12 0,-12 8 0,0 2 0,2 2 0,-1 2 0,52-8 0,-83 17 0,4 0 0,0 0 0,0 0 0,0 1 0,19 2 0,-32-1 0,1 0 0,-1 0 0,1 0 0,0 0 0,-1 0 0,1 0 0,-1 1 0,1-1 0,-1 0 0,1 0 0,-1 1 0,1-1 0,-1 0 0,0 1 0,1-1 0,-1 0 0,1 1 0,-1-1 0,0 1 0,1-1 0,-1 0 0,0 1 0,1-1 0,-1 1 0,0-1 0,0 1 0,1-1 0,-1 1 0,0-1 0,0 1 0,0-1 0,0 1 0,0 0 0,0-1 0,0 1 0,0-1 0,0 1 0,0-1 0,0 1 0,0-1 0,0 1 0,0-1 0,-1 1 0,1 0 0,-14 30 0,7-19 0,1 3 0,0 1 0,1 0 0,1 1 0,0-1 0,1 1 0,1 0 0,0-1 0,1 1 0,1 0 0,1 0 0,5 30 0,-5-40 0,1 1 0,0 0 0,1-1 0,0 0 0,0 1 0,0-1 0,1 0 0,0-1 0,1 1 0,-1-1 0,1 1 0,0-2 0,1 1 0,-1 0 0,1-1 0,0 0 0,1 0 0,-1-1 0,1 0 0,0 0 0,0-1 0,0 1 0,0-2 0,1 1 0,-1-1 0,17 3 0,-16-4 0,1 0 0,0 0 0,0-1 0,0 0 0,0-1 0,0 0 0,0 0 0,0-1 0,0 0 0,-1-1 0,1 0 0,-1 0 0,0-1 0,0 0 0,0 0 0,0-1 0,-1 0 0,13-10 0,-15 10 0,-1 0 0,1 0 0,-1 0 0,1-1 0,-2 0 0,1 0 0,-1 0 0,1 0 0,-2 0 0,1 0 0,-1-1 0,0 0 0,0 1 0,-1-1 0,0 0 0,0 0 0,0 0 0,-1 1 0,0-1 0,0 0 0,-1 0 0,0 0 0,0 0 0,-4-10 0,-2-4 0,-1 2 0,-1-1 0,-1 1 0,-22-33 0,24 41 0,0 0 0,0 0 0,-2 1 0,1 0 0,-1 1 0,-1 0 0,1 1 0,-19-12 0,14 14 0,16 9 0,24 11 0,-4-7 0,-1-1 0,1 0 0,0-2 0,0-1 0,31 2 0,-9-4 0,74-8 0,-106 7 0,1-1 0,-1-1 0,0 0 0,0-1 0,0 0 0,-1 0 0,1-1 0,-1-1 0,1 0 0,-2 0 0,1-1 0,15-12 0,-26 22 0,0-1 0,0 1 0,0-1 0,0 1 0,0-1 0,1 1 0,0 0 0,-1 5 0,1 1 0,-2 16 0,1 0 0,2 0 0,5 43 0,23 80 0,-8-48 0,12 114 0,-28-165 0,-3 1 0,-4 65 0,1-103 0,0 0 0,-1 0 0,-1 0 0,0-1 0,-1 1 0,0 0 0,-1-1 0,0 0 0,-11 18 0,12-26 0,1 1 0,-1-1 0,1 0 0,-1 0 0,0 0 0,-1 0 0,1-1 0,-1 0 0,0 1 0,1-2 0,-1 1 0,0-1 0,-1 1 0,1-2 0,0 1 0,-1 0 0,1-1 0,-1 0 0,1 0 0,-1-1 0,0 0 0,1 0 0,-1 0 0,-9-2 0,-34-10-1365,4-6-5461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24575,'4'-4'0,"6"-2"0,6 5 0,1 2-8191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50 155 24575,'1'4'0,"1"1"0,-1-1 0,1 1 0,0-1 0,0 0 0,1 1 0,3 5 0,0-1 0,-4-5 0,0 0 0,1 0 0,-1-1 0,1 1 0,0-1 0,0 0 0,0 0 0,1 0 0,-1 0 0,1-1 0,-1 1 0,1-1 0,0 0 0,0 0 0,0 0 0,8 2 0,-6-3 0,0 0 0,1 0 0,-1 0 0,1-1 0,-1 0 0,0-1 0,1 1 0,-1-1 0,0-1 0,11-2 0,-4-1 0,-1 0 0,0 0 0,0-1 0,-1-1 0,0 0 0,0-1 0,0 0 0,-1 0 0,0-1 0,16-19 0,-24 25 0,0 1 0,0 0 0,0-1 0,0 0 0,-1 1 0,1-1 0,-1 0 0,1 0 0,-1 0 0,0 0 0,0 0 0,-1 0 0,1 0 0,-1 0 0,1 0 0,-1 0 0,0-1 0,0 1 0,0 0 0,-1 0 0,1 0 0,-1 0 0,0 0 0,1 0 0,-2 0 0,1 0 0,0 0 0,0 0 0,-1 0 0,0 0 0,1 1 0,-1-1 0,0 1 0,0 0 0,0-1 0,-5-2 0,0-1 0,0 1 0,0 0 0,-1 0 0,0 1 0,0 0 0,0 1 0,-1 0 0,1 0 0,-1 0 0,0 1 0,1 1 0,-10-2 0,6 3 0,0-1 0,1 1 0,-1 1 0,0 0 0,1 1 0,-1 0 0,1 1 0,0 0 0,-1 1 0,-19 9 0,25-9 0,0-1 0,0 1 0,0 0 0,1 1 0,0-1 0,-1 1 0,2 0 0,-1 0 0,1 1 0,-1 0 0,1-1 0,1 1 0,-1 0 0,1 1 0,0-1 0,1 1 0,-1-1 0,1 1 0,-1 10 0,1-5 9,1 0 1,0 0-1,1 0 0,1 0 0,0 0 1,0 0-1,1 0 0,1 0 0,0-1 0,0 1 1,1-1-1,7 15 0,-6-17-108,0 0 0,0-1 0,1 1 0,0-1 0,1 0 0,0-1 0,0 0 0,0 0 0,1 0 0,0-1 0,0 0 0,1 0 0,-1-1 0,17 7 0,8 0-6727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1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358 653 24575,'27'-43'0,"-19"31"0,0 1 0,-1-2 0,8-16 0,-14 26 0,1 0 0,-1 0 0,0-1 0,-1 1 0,1 0 0,-1 0 0,1-1 0,-1 1 0,0-1 0,0 1 0,0 0 0,-1-1 0,1 1 0,-1 0 0,0-1 0,0 1 0,0 0 0,-2-5 0,1 5 0,0 0 0,0 1 0,0 0 0,-1-1 0,1 1 0,0 0 0,-1 0 0,0 0 0,1 0 0,-1 1 0,0-1 0,0 1 0,0-1 0,0 1 0,0 0 0,0 0 0,0 1 0,0-1 0,-1 0 0,1 1 0,-5 0 0,-5 0 0,0 0 0,0 1 0,0 0 0,-13 4 0,10 0 0,-1 0 0,1 1 0,0 1 0,0 0 0,1 2 0,0-1 0,0 2 0,1 0 0,0 1 0,1 0 0,1 1 0,-1 0 0,2 1 0,0 0 0,0 1 0,1 1 0,1-1 0,1 1 0,-11 26 0,17-37 0,1 0 0,0 1 0,0-1 0,0 0 0,0 1 0,1-1 0,0 1 0,0-1 0,0 1 0,1-1 0,-1 1 0,1-1 0,0 0 0,0 1 0,0-1 0,1 0 0,0 0 0,0 1 0,0-2 0,0 1 0,0 0 0,1 0 0,0-1 0,0 1 0,0-1 0,0 0 0,0 0 0,1 0 0,6 4 0,1 0 0,0-1 0,0-1 0,0 1 0,1-2 0,0 0 0,0 0 0,0-1 0,0-1 0,20 2 0,-4-3 0,0-1 0,-1-1 0,1-2 0,0-1 0,44-12 0,-33 5 0,-1-1 0,-1-3 0,48-25 0,-71 33 0,0-1 0,0-1 0,-1 0 0,0-1 0,-1 0 0,0-1 0,0 0 0,-1-1 0,-1 0 0,0-1 0,-1 0 0,0 0 0,-1-1 0,0 0 0,-1-1 0,-1 0 0,-1 0 0,0 0 0,0-1 0,-2 1 0,3-28 0,-5-5 0,-3 0 0,-2 0 0,-2 0 0,-2 0 0,-2 1 0,-18-53 0,27 94 0,-1 0 0,0 1 0,0-1 0,0 0 0,-1 1 0,0 0 0,0-1 0,0 1 0,-1 0 0,-4-5 0,7 9 0,1 1 0,-1-1 0,0 1 0,1 0 0,-1-1 0,0 1 0,1 0 0,-1 0 0,0-1 0,1 1 0,-1 0 0,0 0 0,0 0 0,1 0 0,-1 0 0,0 0 0,1 0 0,-1 0 0,0 0 0,0 0 0,1 0 0,-1 0 0,0 1 0,1-1 0,-1 0 0,0 1 0,1-1 0,-1 0 0,0 1 0,1-1 0,-1 1 0,1-1 0,-1 1 0,1-1 0,-1 1 0,1-1 0,-1 1 0,1-1 0,-1 1 0,1 0 0,0-1 0,-1 1 0,1 0 0,0-1 0,0 1 0,0 0 0,-1-1 0,1 1 0,0 1 0,-10 37 0,4 23 0,1-1 0,4 1 0,9 86 0,40 183 0,-17-183-1365,-19-95-5461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24575,'0'-4'0,"0"-11"0,5-7 0,1-4 0,4-2 0,5 4 0,9 1 0,4 5 0,6 6 0,3 8 0,-6 6-8191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2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80 130 24575,'0'-1'0,"0"1"0,0-1 0,0 0 0,0 1 0,0-1 0,0 1 0,0-1 0,0 1 0,1-1 0,-1 0 0,0 1 0,0-1 0,1 1 0,-1-1 0,0 1 0,1-1 0,-1 1 0,1-1 0,-1 1 0,0 0 0,1-1 0,-1 1 0,1-1 0,-1 1 0,1 0 0,-1 0 0,1-1 0,-1 1 0,2 0 0,20-1 0,21 14 0,-41-12 0,1 0 0,-1 0 0,0 0 0,0 0 0,-1 0 0,1 1 0,0-1 0,0 1 0,-1-1 0,1 1 0,-1 0 0,1-1 0,-1 1 0,0 0 0,2 3 0,-3-5 0,0 1 0,1-1 0,-1 1 0,0 0 0,0-1 0,0 1 0,0-1 0,0 1 0,0-1 0,-1 1 0,1-1 0,0 1 0,0-1 0,0 1 0,0-1 0,-1 1 0,1-1 0,0 1 0,0-1 0,-1 1 0,1-1 0,0 1 0,-1-1 0,0 1 0,-21 9 0,14-9 0,0 1 0,-1-2 0,1 1 0,0-1 0,0 0 0,0-1 0,0 0 0,0 0 0,0-1 0,0 0 0,-12-4 0,17 4 0,0 1 0,1 0 0,-1 0 0,0-1 0,1 1 0,-1-1 0,1 0 0,-1 0 0,1 0 0,0 0 0,0 0 0,0-1 0,0 1 0,0 0 0,0-1 0,1 0 0,-1 1 0,1-1 0,0 0 0,0 0 0,0 0 0,0 0 0,0 0 0,1 0 0,-1 0 0,1 0 0,0 0 0,0 0 0,0 0 0,0 0 0,0 0 0,1 0 0,0-4 0,1 2 0,0 1 0,0-1 0,0 1 0,1-1 0,-1 1 0,1 0 0,0 0 0,0 0 0,1 1 0,-1-1 0,1 1 0,0-1 0,0 1 0,0 1 0,0-1 0,0 0 0,9-3 0,-9 4 0,-1 1 0,1-1 0,-1 1 0,1 0 0,-1 0 0,1 0 0,0 0 0,0 1 0,0 0 0,-1-1 0,1 1 0,0 1 0,0-1 0,0 0 0,-1 1 0,1 0 0,0 0 0,-1 0 0,1 0 0,-1 1 0,1 0 0,-1-1 0,6 5 0,-8-5-40,0-1 0,0 1 0,0 0 0,0 0-1,0 0 1,0 0 0,0 0 0,0 0 0,-1 0 0,1 0 0,0 1-1,-1-1 1,1 0 0,-1 0 0,1 1 0,-1-1 0,0 0-1,1 0 1,-1 1 0,0-1 0,0 0 0,0 1 0,0-1 0,0 0-1,0 1 1,0-1 0,-1 0 0,1 1 0,0-1 0,-1 0-1,1 0 1,-1 1 0,-1 1 0,-7 7-6786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262 129 24575,'3'-2'0,"0"-1"0,0 0 0,-1 0 0,0 0 0,1 0 0,-1 0 0,-1-1 0,1 1 0,0-1 0,-1 1 0,1-1 0,-1 1 0,0-1 0,0 0 0,-1 0 0,1 0 0,-1 1 0,0-6 0,0 6 0,-1 0 0,0 1 0,0-1 0,0 0 0,0 1 0,0-1 0,0 1 0,-1-1 0,1 1 0,-1-1 0,0 1 0,0 0 0,0 0 0,0 0 0,0 0 0,0 0 0,0 1 0,-1-1 0,1 0 0,-1 1 0,1 0 0,-1 0 0,1 0 0,-1 0 0,-5-1 0,2 0 0,-1 0 0,0 1 0,1 0 0,-1 1 0,0-1 0,0 1 0,0 0 0,0 1 0,1 0 0,-1 0 0,0 0 0,1 1 0,-1 0 0,1 1 0,-1-1 0,1 1 0,0 0 0,0 1 0,0-1 0,1 1 0,-1 0 0,1 1 0,0-1 0,0 1 0,-7 8 0,4-3 0,1 0 0,-1 1 0,2-1 0,-1 1 0,1 1 0,1-1 0,0 1 0,1 0 0,0 0 0,1 0 0,0 0 0,1 1 0,-1 13 0,4-15 5,0-1 1,0 1-1,1-1 0,0 1 0,1-1 0,0 0 1,1 1-1,0-2 0,1 1 0,0 0 1,0-1-1,1 0 0,0 0 0,0-1 0,1 1 1,0-1-1,1-1 0,0 0 0,0 0 0,1 0 1,-1-1-1,19 10 0,-17-10-73,0-1 1,1 0-1,-1-1 1,1 0-1,0 0 1,0-1-1,0 0 1,0-1-1,1-1 1,-1 0-1,1 0 1,-1-1-1,1 0 1,-1-1-1,1 0 1,-1-1-1,0-1 1,0 0-1,0 0 1,0-1-1,14-7 1,-1-4-6759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416 501 24575,'1'0'0,"0"0"0,0-1 0,0 1 0,0-1 0,0 1 0,0-1 0,0 1 0,0-1 0,0 0 0,0 1 0,0-1 0,0 0 0,-1 0 0,1 0 0,0 1 0,-1-1 0,1 0 0,0 0 0,-1 0 0,1 0 0,-1 0 0,0 0 0,1 0 0,-1-1 0,0 1 0,1 0 0,-1 0 0,0 0 0,0 0 0,0 0 0,0 0 0,0 0 0,0-1 0,-1 0 0,-4-40 0,4 37 0,-1 1 0,1-1 0,-1 1 0,0 0 0,-1 0 0,1 0 0,-1 0 0,1 0 0,-1 1 0,0-1 0,-1 1 0,1-1 0,-1 1 0,1 0 0,-1 1 0,-4-3 0,1 1 0,-1 0 0,1 1 0,-1 1 0,0-1 0,1 1 0,-1 1 0,0-1 0,-15 0 0,7 2 0,0 1 0,0 0 0,0 1 0,1 0 0,-1 1 0,0 1 0,1 1 0,-29 13 0,34-14 0,1 2 0,0-1 0,0 1 0,1 0 0,-1 1 0,1 0 0,1 1 0,-1-1 0,1 1 0,1 1 0,0-1 0,-6 10 0,9-11 0,0-1 0,1 0 0,-1 1 0,2 0 0,-1-1 0,1 1 0,-1 0 0,2 0 0,-1 0 0,1 0 0,0 0 0,1 0 0,-1 0 0,2-1 0,-1 1 0,1 0 0,-1 0 0,2-1 0,4 10 0,-3-8 0,0 0 0,1 0 0,0-1 0,1 0 0,0 0 0,0 0 0,0-1 0,1 0 0,0 0 0,0-1 0,0 0 0,1 0 0,0-1 0,0 0 0,0 0 0,0 0 0,1-1 0,-1-1 0,1 0 0,0 0 0,0 0 0,13 0 0,-12-1 0,0-1 0,0 0 0,0 0 0,0-1 0,0 0 0,0-1 0,0 0 0,-1-1 0,1 0 0,0 0 0,-1-1 0,0 0 0,0-1 0,0 0 0,-1 0 0,0-1 0,0 0 0,0 0 0,13-15 0,-11 7 0,-1 0 0,0-1 0,-2 0 0,1 0 0,-2-1 0,0 0 0,0 0 0,-2 0 0,0-1 0,2-25 0,-1-9 0,-3 0 0,-4-61 0,0 71 0,-1 0 0,-1 0 0,-18-67 0,22 107 0,0 0 0,-1 0 0,1 0 0,0 1 0,0-1 0,-1 0 0,1 0 0,-1 0 0,1 0 0,-1 0 0,1 1 0,-1-1 0,1 0 0,-1 1 0,1-1 0,-1 0 0,0 1 0,0-2 0,-5 13 0,3 29 0,15 68 0,34 134 0,-27-153 0,22 82-1365,-28-132-5461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87 24575,'-4'0'0,"-7"-22"0,4 14 0,7 5 0,8 3 0,12 1 0,6-4 0,8-1 0,3 0 0,3-4 0,0-1 0,-3 2 0,-3-3 0,-7 1-8191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416 264 24575,'7'-7'0,"0"-1"0,-1 0 0,0 0 0,0-1 0,-1 0 0,0 0 0,0 0 0,-1-1 0,0 1 0,4-17 0,-7 22 0,0-1 0,-1 1 0,1 0 0,-1-1 0,1 1 0,-1-1 0,-1 1 0,1 0 0,-1-1 0,1 1 0,-1 0 0,0-1 0,-1 1 0,1 0 0,-1 0 0,0 0 0,0 0 0,0 0 0,0 0 0,-1 1 0,0-1 0,0 1 0,0 0 0,0-1 0,0 1 0,-6-3 0,-1 0 0,0 0 0,0 1 0,-1 1 0,0 0 0,1 0 0,-2 1 0,1 0 0,0 1 0,-1 1 0,1-1 0,-13 2 0,5 0 0,-1 0 0,1 2 0,-1 1 0,1 0 0,-32 10 0,42-10 0,1 0 0,0 1 0,-1 0 0,1 0 0,1 0 0,-1 1 0,1 1 0,0-1 0,-12 12 0,16-13 0,1-1 0,-1 0 0,1 1 0,-1 0 0,1-1 0,0 1 0,1 0 0,-1 0 0,1 0 0,0 0 0,-1 1 0,2-1 0,-1 0 0,0 0 0,1 1 0,0-1 0,0 0 0,0 1 0,1-1 0,0 0 0,-1 0 0,3 6 0,2 3 0,1 0 0,0-1 0,0 0 0,2 0 0,-1 0 0,1-1 0,1 0 0,0-1 0,1 0 0,17 15 0,7 2 0,1-2 0,42 24 0,-24-19 0,-30-19 0,-1 1 0,-1 2 0,0 0 0,0 1 0,24 24 0,-44-38 0,0 0 0,0 0 0,0 0 0,0 0 0,0 0 0,0 0 0,0 1 0,-1-1 0,1 0 0,0 1 0,-1-1 0,1 0 0,-1 1 0,1-1 0,-1 1 0,0-1 0,1 1 0,-1-1 0,0 1 0,0-1 0,0 1 0,0-1 0,0 1 0,-1 1 0,0-1 0,0-1 0,0 1 0,0 0 0,-1-1 0,1 1 0,0-1 0,-1 0 0,1 1 0,-1-1 0,1 0 0,-1 0 0,0 0 0,1 0 0,-1 0 0,-3 1 0,-8 2 0,1 0 0,-1-1 0,0-1 0,-16 2 0,-47 0-455,-1-4 0,-104-11 0,119 5-6371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8 416 24575,'-5'-18'0,"2"2"0,4 15 0,-1 0 0,1 1 0,-1-1 0,1 1 0,0-1 0,-1 0 0,1 1 0,0 0 0,0-1 0,-1 1 0,1-1 0,0 1 0,0 0 0,0 0 0,0-1 0,0 1 0,-1 0 0,1 0 0,0 0 0,0 0 0,0 0 0,0 0 0,0 0 0,1 0 0,231 12 0,208-37-23,1-29-529,-303 36 257,-104 13 165,639-86-882,-6-31 913,-653 119 258,-2 1-7,-1-1 0,0 0-1,0 0 1,0-1-1,0-1 1,0 0 0,-1 0-1,12-9 1,-23 14-167,1 0 0,-1 0 0,0 0 1,1 0-1,-1-1 0,1 1 0,-1 0 1,0 0-1,1-1 0,-1 1 0,0 0 1,1 0-1,-1-1 0,0 1 0,1 0 0,-1-1 1,0 1-1,0 0 0,0-1 0,1 1 1,-1-1-1,0 1 0,0 0 0,0-1 0,0 1 1,0-1-1,0 1 0,1-1 0,-1 1 1,0 0-1,0-1 0,0 1 0,0-1 0,-1 1 1,1-1-1,0 1 0,0 0 0,0-1 1,0 1-1,0-1 0,-1 1 0,1 0 0,0-1 1,0 1-1,0 0 0,-1-1 0,1 1 1,0 0-1,-1-1 0,1 1 0,0 0 1,-1-1-1,1 1 0,0 0 0,-1 0 0,0-1 1,-12-4-6748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6:5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18 392 24575,'0'0'0,"-1"0"0,0 0 0,1 0 0,-1-1 0,1 1 0,-1 0 0,0 0 0,1 0 0,-1 0 0,1 1 0,-1-1 0,1 0 0,-1 0 0,0 0 0,1 0 0,-1 1 0,1-1 0,-1 0 0,1 0 0,-1 1 0,1-1 0,-1 0 0,1 1 0,-1-1 0,1 1 0,0-1 0,-1 0 0,1 1 0,-1-1 0,1 1 0,0-1 0,0 1 0,-1 0 0,1 0 0,0 0 0,1 0 0,-1-1 0,1 1 0,-1 0 0,1-1 0,0 1 0,-1 0 0,1-1 0,0 1 0,-1-1 0,1 1 0,0-1 0,0 1 0,0-1 0,-1 0 0,1 1 0,0-1 0,0 0 0,0 0 0,0 0 0,0 1 0,0-1 0,-1 0 0,1 0 0,0 0 0,1-1 0,43 1 0,0-3 0,0-1 0,0-3 0,48-13 0,-32 7 0,426-88 0,716-126 0,-997 193 0,-202 33-1365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2283 24575,'-6'1'0,"0"-1"0,0 1 0,-1 0 0,1 1 0,0 0 0,0 0 0,-10 5 0,18-4 0,10 0 0,15 1 0,643-36-30,-533 20-58,867-103-1958,-13-87 1960,-627 91-187,-307 90 218,-2-3 1,-1-2-1,0-3 1,62-45-1,-93 57 161,-1-2 0,0-1 0,-1 0 0,-2-2-1,0 0 1,-1-1 0,-1-1 0,-2 0 0,0-1 0,-2-1 0,12-31-1,-14 26 38,-2 1-1,-1-1 0,-1-1 1,-2 1-1,-1-1 1,-1 0-1,-2 0 0,-2 0 1,-8-61-1,1 46-133,-2 1-1,-3 1 1,-1 0-1,-2 1 1,-2 0-1,-2 1 1,-2 2-1,-2 0 1,-1 1 0,-2 2-1,-2 0 1,-45-44-1,34 43-9,-2 2 1,-1 2-1,-1 2 0,-3 2 0,0 2 0,-2 2 1,0 3-1,-2 1 0,-1 3 0,-65-17 0,42 19-63,-1 3-1,0 3 1,-1 4-1,-120 2 1,105 11 32,0 4 0,1 3 0,-127 35 0,88-7-231,2 6 1,2 5-1,2 5 0,3 6 1,-159 108-1,53-11 188,7 8 0,8 11 0,-291 312 1,478-463 59,-141 165-84,143-162 88,2 0 1,1 2 0,1 0 0,-23 57-1,38-78 88,0 1 0,1-1 0,0 1-1,1 0 1,1 0 0,-1 0 0,2 0-1,0 0 1,0 1 0,1-1-1,1 0 1,0 0 0,1-1 0,0 1-1,0 0 1,2-1 0,-1 0 0,1 0-1,1 0 1,0 0 0,0-1-1,1 0 1,1 0 0,-1-1 0,18 16-1,2-1-26,1-1-1,1-1 1,0-2-1,2 0 1,36 15-1,172 65-73,-111-58-112,2-6-1,2-5 1,213 22 0,-186-41 54,0-7 0,279-27 0,-246-5 82,-2-9 0,-2-8 0,-2-9 0,-2-7 0,284-136 0,-242 79 0,-179 89 0,-3-1 0,73-62 0,-111 86 54,-1 0 0,1-1 0,-1 0 0,0 0 0,-1 0 1,1-1-1,-1 0 0,-1 0 0,6-12 0,-8 17-78,-1 0 0,1 0-1,-1-1 1,0 1 0,1 0 0,-1 0 0,0 0 0,0-1 0,0 1 0,-1 0 0,1 0 0,0-1-1,-1 1 1,0 0 0,1 0 0,-1 0 0,0 0 0,0 0 0,0 0 0,-1 0 0,1 0 0,0 0-1,-1 1 1,1-1 0,-1 0 0,1 1 0,-1-1 0,0 1 0,0 0 0,1-1 0,-1 1-1,0 0 1,0 0 0,0 0 0,-1 1 0,-2-2 0,-12-3-6802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47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11 290 24575,'0'0'0,"-1"0"0,1 0 0,0 0 0,-1 0 0,1 0 0,0 0 0,-1 0 0,1 0 0,0 0 0,-1 0 0,1 0 0,-1 0 0,1 0 0,0 0 0,-1 0 0,1-1 0,0 1 0,0 0 0,-1 0 0,1 0 0,0-1 0,-1 1 0,1 0 0,0 0 0,0-1 0,-1 1 0,1 0 0,0-1 0,0 1 0,0 0 0,0-1 0,-1 1 0,1 0 0,0-1 0,0 1 0,0 0 0,0-1 0,0 1 0,0 0 0,0-1 0,0 1 0,0 0 0,0-1 0,0 1 0,0-1 0,0 0 0,1 0 0,-1 0 0,1 0 0,-1 0 0,1 0 0,-1 0 0,1 0 0,-1 0 0,1 0 0,0 0 0,0 0 0,-1 0 0,1 1 0,0-1 0,1 0 0,5-3 0,0 1 0,0-1 0,0 2 0,0-1 0,0 1 0,1 0 0,-1 1 0,11-1 0,69-1 0,-49 3 0,1543-153-695,-1558 149 695,569-77 0,-649 82-786,20 0-5924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47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32 460 24575,'-1'1'0,"0"0"0,-1 0 0,1 0 0,0 0 0,-1-1 0,1 1 0,0 0 0,-1-1 0,1 1 0,-1-1 0,1 1 0,-1-1 0,1 0 0,-3 0 0,4 0 0,-1 0 0,1 0 0,0 0 0,-1 0 0,1 0 0,0 0 0,-1 0 0,1 0 0,-1 0 0,1-1 0,0 1 0,-1 0 0,1 0 0,0-1 0,-1 1 0,1 0 0,0 0 0,0-1 0,-1 1 0,1 0 0,0-1 0,0 1 0,-1 0 0,1-1 0,0 1 0,0 0 0,0-1 0,0 1 0,0 0 0,0-1 0,-1 1 0,1-1 0,0 1 0,0 0 0,0-1 0,0 1 0,0-1 0,0 1 0,1 0 0,-1-1 0,0 1 0,0-1 0,0 1 0,0 0 0,0-1 0,0 1 0,1 0 0,-1-1 0,0 1 0,0 0 0,1-1 0,-1 1 0,0 0 0,0-1 0,1 1 0,-1 0 0,1-1 0,3-4 0,0 0 0,0 0 0,0 0 0,1 0 0,0 1 0,0-1 0,0 1 0,0 0 0,10-4 0,60-29 0,-54 28 0,54-22 0,98-26 0,85-10 0,-213 56 0,884-158 0,-816 148 0,-113 22-2,0-1 0,0 0 0,0 0 0,0 0 0,0 0 0,0 0 0,0 0 0,0 0 0,0 0 0,0 0 0,0 0 0,0 0 0,0 1 0,0-1 0,0 0 0,0 0 0,0 0 0,0 0 0,0 0 0,0 0 0,0 0 0,0 0 0,0 0 0,1 0-1,-1 0 1,0 0 0,0 0 0,0 0 0,0 0 0,0 0 0,0 0 0,0 0 0,0 0 0,0 0 0,0 0 0,-14 8 184,-22 8-1656,12-8-5352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24575,'8'9'0,"0"0"0,0 0 0,-1 1 0,0 1 0,-1-1 0,0 1 0,9 22 0,21 88 0,-22-65 0,24 67 0,5-2 0,71 143 0,314 744 0,-59-25 63,-260-734-454,262 434-1,-190-415 362,258 292 0,268 199-1158,-484-539 1020,9-10 0,356 246-1,624 265-1253,-1035-629 1403,778 398-467,19-48 96,-552-291 2318,67 30 617,-473-175-2492,0 1 0,-1 1 0,0 1 0,-1 0-1,19 15 1,-56-35-1418,5-2-5461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 24575,'-4'2'0,"-1"0"0,0 0 0,1 1 0,0 0 0,-1-1 0,1 2 0,0-1 0,1 0 0,-1 1 0,1 0 0,-1-1 0,-2 6 0,4-5 0,0-1 0,0 1 0,0 0 0,1-1 0,-1 1 0,1 0 0,0 0 0,0 0 0,0 0 0,1 1 0,0-1 0,-1 0 0,1 0 0,1 0 0,-1 0 0,1 0 0,-1 0 0,1 0 0,0 0 0,1 0 0,-1 0 0,3 5 0,4 9 0,2 0 0,0-1 0,16 22 0,-17-28 0,44 53 0,-32-40 0,20 29 0,-36-46 0,0 0 0,-1 1 0,0-1 0,0 1 0,-1 0 0,0 0 0,-1 0 0,4 16 0,-6-18 0,0 0 0,0-1 0,0 1 0,0 0 0,-1-1 0,0 1 0,0-1 0,0 1 0,-1-1 0,0 0 0,0 0 0,-5 9 0,2-6 0,0 0 0,-1 0 0,0 0 0,-1-1 0,0 0 0,-12 10 0,-7 2 0,-2-1 0,1-2 0,-40 18 0,62-32 0,0 0 0,-111 49 0,101-45 0,0-1 0,-1-1 0,0-1 0,0 0 0,-28 1 0,40-4-114,0 0 1,0 0-1,0-1 0,0 1 0,1-1 1,-1 0-1,0 0 0,1-1 0,-1 1 1,0-1-1,-3-2 0,-9-8-6712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3 24575,'-39'-1'0,"25"0"0,1 1 0,0 0 0,-1 0 0,1 1 0,-25 6 0,37-7 0,0 0 0,0 1 0,0-1 0,0 1 0,0-1 0,0 1 0,-1-1 0,1 1 0,0-1 0,0 1 0,1 0 0,-1 0 0,0-1 0,0 1 0,0 0 0,0 0 0,1 0 0,-1 0 0,0 0 0,1 0 0,-1 0 0,1 0 0,-1 1 0,1-1 0,0 0 0,-1 0 0,1 0 0,0 0 0,0 1 0,0-1 0,0 0 0,0 0 0,0 0 0,0 0 0,0 1 0,0-1 0,1 0 0,-1 0 0,1 0 0,-1 0 0,0 0 0,1 1 0,0-1 0,-1 0 0,1 0 0,1 1 0,3 6 0,0 0 0,1 0 0,0-1 0,13 12 0,55 45 0,103 70 0,-88-70 0,629 504-635,-593-454 477,-5 4-1,-5 6 0,140 196 1,-246-308 177,-4-5 62,1 0 1,-1 1 0,0-1 0,0 1-1,-1 1 1,0-1 0,-1 0 0,0 1-1,0 0 1,2 11 0,-7-8-1236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4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991 17 24575,'-2'-2'0,"-1"1"0,1-1 0,0 0 0,-1 1 0,0-1 0,1 1 0,-1 0 0,0 0 0,0 0 0,0 0 0,1 1 0,-1-1 0,0 1 0,0 0 0,0 0 0,0 0 0,0 0 0,0 0 0,0 0 0,0 1 0,0-1 0,0 1 0,1 0 0,-1 0 0,0 0 0,-3 2 0,-4 2 0,1 0 0,0 1 0,0 0 0,1 0 0,-1 1 0,-7 8 0,-6 9 0,1 0 0,1 2 0,-29 48 0,-40 94 0,73-138 0,-393 746 0,221-430 0,163-296 0,22-53-47,2-12 165,1-16-1554,2 2-5390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283 591 24575,'17'-21'0,"0"0"0,-2-1 0,0-1 0,22-48 0,-9 18 0,-11 22 0,-1-1 0,-2 0 0,-2-1 0,-1 0 0,13-66 0,-23 94 0,0 0 0,-1 0 0,0 0 0,0 0 0,0 0 0,0 0 0,-1 0 0,0 1 0,0-1 0,0 0 0,-1 0 0,1 1 0,-1-1 0,0 1 0,-6-9 0,6 10 0,-1 0 0,0 0 0,0 1 0,0-1 0,0 1 0,0-1 0,-1 1 0,1 0 0,-1 0 0,1 1 0,-1-1 0,0 1 0,1-1 0,-1 1 0,0 0 0,0 1 0,0-1 0,0 1 0,-8 0 0,-2 1 0,-1 0 0,1 1 0,0 1 0,0 0 0,0 1 0,0 1 0,0 0 0,1 1 0,0 0 0,0 1 0,1 1 0,0 0 0,0 0 0,0 1 0,1 1 0,1 0 0,-12 14 0,4-3 0,0 1 0,2 0 0,1 1 0,1 1 0,1 1 0,1 0 0,1 0 0,-10 34 0,12-22 0,1 1 0,2 1 0,2-1 0,1 1 0,2 0 0,2 0 0,1-1 0,2 1 0,15 60 0,13 20 0,80 193 0,-15-52 0,-85-222 0,12 62 0,-22-89 0,0 0 0,-1 0 0,-1 0 0,0 1 0,0-1 0,-1 0 0,0 0 0,-1 0 0,0 0 0,-7 18 0,-9 0-1365,-4-9-5461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24575,'-3'0'0,"1"0"0,0 1 0,0-1 0,0 1 0,0-1 0,-1 1 0,1 0 0,0 0 0,0 0 0,0 0 0,0 0 0,1 0 0,-1 1 0,0-1 0,0 1 0,1-1 0,-3 4 0,-23 35 0,18-24 0,-12 18 0,15-21 0,-1-1 0,-1 0 0,0 0 0,-1-1 0,0 0 0,-14 13 0,21-23 0,1-1 0,-1 1 0,0 0 0,0-1 0,0 1 0,0-1 0,0 1 0,0-1 0,0 0 0,0 0 0,0 0 0,0 0 0,0 0 0,1 0 0,-1-1 0,0 1 0,0-1 0,0 1 0,0-1 0,-2-1 0,2 1 0,0 1 0,0-1 0,0 0 0,-1 1 0,1-1 0,0 1 0,-1 0 0,1 0 0,0 0 0,-1 0 0,1 0 0,-1 0 0,1 0 0,0 1 0,0-1 0,-5 3 0,3 0 0,-1 0 0,0 1 0,1 0 0,0 0 0,0 0 0,0 0 0,1 1 0,-1-1 0,1 1 0,0 0 0,0 0 0,1 0 0,-5 11 0,1 2 0,1 0 0,-7 36 0,-4 156 0,10-98 0,-6 527 0,16-593 0,2 1 0,2-1 0,2-1 0,3 0 0,1 0 0,31 67 0,-5-20 0,47 162 0,-79-220 0,-1 0 0,-1 0 0,-2 0 0,-2 1 0,-1-1 0,-1 1 0,-2-1 0,-11 56 0,1-35 0,-2-2 0,-3 0 0,-3 0 0,-1-2 0,-31 52 0,33-70 0,-2-1 0,-2-1 0,0 0 0,-2-2 0,-1-1 0,-2-1 0,0-1 0,-39 26 0,60-48 0,1 0 0,-1 1 0,1 0 0,1 0 0,-1 1 0,1 0 0,-6 6 0,10-9 0,0-1 0,0 1 0,0 0 0,0-1 0,0 1 0,0 0 0,1 0 0,-1-1 0,1 1 0,0 0 0,0 0 0,0 0 0,0-1 0,0 1 0,0 0 0,1 0 0,0 0 0,-1-1 0,1 1 0,0 0 0,0-1 0,3 6 0,44 83 0,-21-43 0,-3 1 0,33 92 0,-36-59 0,-4 1 0,-3 0 0,4 90 0,-10 255 0,-8-414 0,13 231 0,-1-28 0,-13-91 0,3 68 0,-1-181 0,1 0 0,0 1 0,1-1 0,1-1 0,0 1 0,1 0 0,0-1 0,1 0 0,0 0 0,1-1 0,1 0 0,-1 0 0,2-1 0,-1 1 0,2-2 0,-1 1 0,1-2 0,1 1 0,-1-1 0,1-1 0,1 0 0,-1 0 0,1-1 0,0-1 0,1 0 0,22 6 0,43 9-1365,-56-15-5461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24575,'0'0'0,"0"0"0,-1 0 0,1 0 0,0 0 0,0 0 0,-1 0 0,1 0 0,0 0 0,0 0 0,-1 0 0,1 0 0,0 0 0,0 0 0,0 0 0,-1 0 0,1 0 0,0 0 0,0 0 0,-1 0 0,1 0 0,0 0 0,0 0 0,0 0 0,-1-1 0,1 1 0,0 0 0,0 0 0,0 0 0,-1 0 0,1-1 0,0 1 0,0 0 0,0 0 0,0 0 0,0-1 0,0 1 0,-1 0 0,1 0 0,0 0 0,0-1 0,0 1 0,0 0 0,0 0 0,0-1 0,0 1 0,0 0 0,0 0 0,0-1 0,1 1 0,-1-1 0,1 1 0,-1-1 0,1 1 0,-1 0 0,1-1 0,-1 1 0,1 0 0,-1-1 0,1 1 0,-1 0 0,1 0 0,0 0 0,-1-1 0,1 1 0,0 0 0,-1 0 0,1 0 0,-1 0 0,1 0 0,0 0 0,-1 0 0,2 1 0,19 4 0,0 1 0,-1 1 0,1 0 0,-2 2 0,1 0 0,25 18 0,-7-6 0,472 273-114,-64-35-702,-239-146 816,350 205 0,-531-302 0,-14-10 0,0 1 0,-1 0 0,0 0 0,0 1 0,-1 1 0,0 0 0,-1 0 0,14 18 0,-18-10-1210,-11-7-4841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37:5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 77 24575,'0'-5'0,"0"0"0,-1 0 0,0 0 0,0 0 0,0-1 0,-1 1 0,1 1 0,-1-1 0,-3-5 0,5 9 0,-1-1 0,0 1 0,0 0 0,1 0 0,-1-1 0,0 1 0,0 0 0,0 0 0,0 0 0,0 0 0,0 0 0,0 0 0,-1 0 0,1 1 0,0-1 0,-1 0 0,1 1 0,0-1 0,-1 1 0,1-1 0,0 1 0,-1-1 0,1 1 0,-1 0 0,1 0 0,-1 0 0,1 0 0,-1 0 0,1 0 0,-1 0 0,1 1 0,0-1 0,-1 0 0,-2 2 0,-4 2 0,-1 1 0,1 0 0,0 1 0,0 0 0,1 0 0,0 1 0,0 0 0,-9 11 0,-46 68 0,58-80 0,-54 87 0,-54 122 0,-30 108 0,127-288 0,-21 51 0,-36 128 0,70-207-195,0 0 0,0 1 0,1-1 0,0 0 0,1 0 0,0 11 0,4-4-6631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9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548 506 0,'0'-25'0,"0"0"16,-25 0-16,25 0 0,0 50 31,0 0-31,-25 25 15,25-25-15,-25 25 0,25-1 16,0 1-16,0 25 16,0 0-16,0-26 0,25 26 15,-25 25-15,0-1 16,0 1-16,0 0 0,0 24 16,0 1-16,-25-26 0,0 26 15,0-1-15,0-24 16,-24-25-16,24 24 0,0-24 15,-25-25-15,25 24 0,0-49 16,0 25-16,0-25 16,0 0-16,1 0 0,-1-25 15,0 25-15,0-25 16,0 0 0,50 0 15,0 0-31,0 0 0,24 0 15,1 0-15,25 0 16,0 0-16,24-25 0,1 25 16,24 0-16,26 0 0,-1 0 15,26 0-15,-1-25 16,25 25-16,25 0 0,0 0 16,25-25-16,0 25 15,25 0-15,0 0 0,-25 0 16,25 0-16,0 0 0,0 0 15,-25 0-15,25 0 16,-50 0-16,25 0 0,-25 0 16,-25 25-16,1-25 15,-26 0-15,-25 0 0,-24 0 16,-1 0-16,-24 0 0,0 0 16,-26 0-16,-24 0 15,0 0-15,-25 0 0,0-25 16,-25 0-1,-25 25 1,25-25-16,-25 25 0,0 0 16,0-25-16,0 25 15,0-25-15,0 25 0,0-25 16,1 1 0,-1-1-16,25 0 0,-25 0 15,0-25-15,25 25 0,-25-50 16,25 26-16,0-1 15,-25-25-15,25-25 0,0 26 16,0-26-16,0 25 16,0-24-16,0-1 0,25 1 15,-25 24-15,25-25 0,-25 26 16,25-1-16,-25 0 16,0 25-16,0-24 0,0 24 15,0 0-15,0 0 16,0 0-16,0 1 0,0 24 15,25-25-15,-25 0 0,0 25 16,25-25-16,-25 26 16,0-1-16,24-25 0,-24 25 15,0 0-15,0 0 16,0 0-16,0 0 0,0 0 16,0 1-16,0-1 0,-24 25 15,-1-25-15,0 25 16,0 0-16,0-25 0,-25 25 15,0 0-15,-24 0 0,-26 0 16,0 25-16,-24-25 16,-1 25-16,-24-25 0,-25 25 15,-26-1-15,1-24 16,-25 25-16,0 0 0,-25 0 16,25 0-16,-25 0 15,25-25-15,0 25 0,-1 0 16,26 0-16,0 0 0,0-25 15,25 24-15,-1 1 16,1-25-16,24 0 0,1 25 16,0-25-16,24 0 0,26 0 15,-26 0-15,50 0 16,-24 0-16,24 0 0,25 0 16,-25 0-16,26 0 15,24 0-15,-25 0 0,25 0 16,0 0-16,0 0 0,0 0 15,0 0-15,1 25 16,-1-25-16,0 0 16,0 0 77,0 0-77</inkml:trace>
  <inkml:trace contextRef="#ctx0" brushRef="#br0" timeOffset="965">1270 1377 0,'0'-24'16,"0"-1"-16,0 0 16,0 0-1,-25 0-15,0 0 16,0 25 0,0 0-16,0 0 15,1 0-15,-1 25 0,0-25 16,0 25-16,0 0 0,0 0 15,25 24-15,0-24 16,0 0-16,0 0 0,0 0 16,25-25-16,0 25 15,0-25-15,0 0 0,0 0 16,-1-25-16,1 25 0,0-25 16,0 0-16,0 0 15,0 0-15,0 25 0,-25-24 16,25 24-16,-25-25 0,-25 25 31,25 25-31,-25-1 16,25 1-1,0 0-15,0 0 0,0 0 16,25 0-16,0 0 16,0-25-1,0 0-15,-1 0 16,1-25-16,0 0 15,-25 0-15,25 0 0,-25 0 16,25-24-16,-25 24 0,0-25 16,-25 0-16,25 25 15,-25-25-15,0 1 0,0-1 16,1 25-16,-1 0 16,-25 0-16,25 0 0,0 25 15,-25 25-15,0 0 0,1 0 16,-1 25-16,-25-1 15,25 1-15,0 25 0,1 0 16,-1 24-16,25-24 16,25 0-16,0-1 0,25 1 15,25-25-15,-1 0 0,1-1 16,25 1-16,0-50 16,-1 25-16,1-25 0,0 0 15,-25-25-15,-1 0 16</inkml:trace>
  <inkml:trace contextRef="#ctx0" brushRef="#br0" timeOffset="1451">2191 1353 0,'0'-25'16,"0"0"-16,-25 0 16,0 0-1,1 25-15,-1-25 16,0 25-16,0 0 0,0 0 15,0 0-15,0 0 16,0 0-16,25 25 0,-25-25 16,0 25-16,25 0 0,0 0 15,0 0-15,0-1 16,0 1-16,25 0 0,0-25 16,0 25-16,25 0 15,-25-25-15,0 0 0,25 25 16,-26-25-16,1 25 0,0-25 15,0 0-15,-25 25 16,0 0-16,0 0 0,-25-1 16,0-24-16,0 25 15,-24 0-15,24-25 0,-25 25 16,0-25-16,0 0 0,25 0 16,1 0-16,-1 0 15</inkml:trace>
  <inkml:trace contextRef="#ctx0" brushRef="#br0" timeOffset="1930">2640 1353 0,'24'-25'0,"1"25"15,-25-25-15,0 0 0,0 0 16,-25 0 0,1 25-16,24-25 0,-25 25 15,0-25-15,0 25 0,0 0 16,-25 0-16,50 25 16,-25-25-16,0 25 0,0 0 15,25 0-15,0 0 16,0 0-16,0 0 0,0 24 15,25-24-15,0 0 0,0 0 16,0-25 0,0 25-16,0-25 15,0-25-15,0 0 16,0 0-16,-25 0 0,24 0 16,1 1-16,-25-1 0,0 0 15,0 0-15,25 0 16,-25 0-16,0 50 31,25-25-31,-25 25 0,0 25 16,25-25-16,0-1 0,-25 26 15,25-25-15,0 0 16,0 0-16,0 0 0</inkml:trace>
  <inkml:trace contextRef="#ctx0" brushRef="#br0" timeOffset="2387">2963 1079 0,'-25'-25'0,"0"0"16,25 0-16,-24 25 0,24 25 31,24 0-31,-24 0 16,25 24-16,0 1 0,-25 0 15,25 25-15,-25-1 16,25 26-16,-25-25 0,0-1 16,0 1-16,0-25 15,25 0-15,-25 0 0,0-26 16,0 1-16,0 0 0,0-50 31,0 0-15,0-24-16,0-1 15,-25 0-15,25-25 0,0 1 16,0 24-16,0-25 0,0 25 16,0 1-16,25 24 15,0-25-15,0 50 0,25 0 16,-26 0-16,1 0 16,0 0-16,0 25 0,0 0 15,0 0-15,-25 24 0,0-24 16,-25 25-16,0-25 15,-25 25-15,25-25 0,-24 0 16,-1-1-16,0-24 16</inkml:trace>
  <inkml:trace contextRef="#ctx0" brushRef="#br0" timeOffset="2656">3536 979 0,'25'0'0,"0"-25"0,-25 0 15,0 0 1,0 50 0,0 0-1,0 25-15,0 0 16,0 0-16,-25 24 0,25-24 15,-25 25-15,25-1 0,-25-24 16,0 25-16,25-25 16,-25 0-16,25-26 0,0 1 15</inkml:trace>
  <inkml:trace contextRef="#ctx0" brushRef="#br0" timeOffset="2944">4009 1303 0,'0'-25'0,"25"25"16,-25-25-16,-25 25 31,0 0-15,0 25-16,0 0 0,1-25 15,-1 25-15,0 0 16,0 24-16,25-24 0,0 0 16,0 0-16,0 25 15,0-25-15,25 0 0,0 0 16,24-25-16,-24 0 16,25 0-16</inkml:trace>
  <inkml:trace contextRef="#ctx0" brushRef="#br0" timeOffset="3461">4632 1278 0,'25'0'15,"-50"-25"1,0 25-1,0 0-15,0 0 0,0 0 16,0 0-16,0 0 16,0 0-16,0 25 15,1 0 1,24 0-16,0 0 16,0-1-16,0 1 0,0 0 15,0 0-15,24 0 16,-24 0-16,25-25 0,-25 25 15,25-25-15,0 0 0,0-25 16,0 0 0,0 0-16,0 0 0,0 0 15,0 0-15,-25-24 0,24 24 16,-24-25-16,0 25 16,0-25-16,0 0 0,0 26 15,0-26-15,0 25 16,0-25-16,0 25 0,0 0 15,0 0-15,0 50 32,0 0-32,0 0 0,25 25 15,-25 0-15,0-1 16,25 1-16,-25 0 0,0 0 16,25 0-16,-25-1 0,0 1 15,0 0-15</inkml:trace>
  <inkml:trace contextRef="#ctx0" brushRef="#br0" timeOffset="3808">5354 1178 0,'0'-25'16,"0"0"-16,0 1 15,-25-1 1,0 25-16,-25 0 0,25-25 16,-24 25-16,24 0 15,-25 25-15,25-25 0,0 25 16,0-25-16,25 24 0,0 1 16,25 0-1,0-25-15,25 25 0,0 0 16,-26 0-16,26-25 15,0 25-15,0 0 0,-25 0 16,0 0-16,0-1 0,-25 1 16,-25 0-16,0-25 15,-25 25-15,0 0 0,-25 0 16,1 0-16,-1 0 16</inkml:trace>
  <inkml:trace contextRef="#ctx0" brushRef="#br0" timeOffset="4473">2963 2647 0,'-25'-49'16,"25"24"-16,0 0 0,0 0 15,0 0 1,0 50 15,0 0-31,0 0 0,0 0 16,0 24-16,25 1 0,-25 25 15,25 0-15,-25 24 16,25-24-16,-25 25 0,25-1 16,-25 26-16,0-26 15,25 1-15,-25 0 0,0-26 16,25 1-16,-25-25 0,0 0 16,0-1-16,0 1 15,0-25-15,25-25 0,-25 25 16</inkml:trace>
  <inkml:trace contextRef="#ctx0" brushRef="#br0" timeOffset="4733">2739 3868 0,'0'25'47,"25"-25"-47,-25 24 16,25-24-16,0 25 0,0 0 15,0 0-15,0 0 0,-1-25 16,1 25-16,0-25 15</inkml:trace>
  <inkml:trace contextRef="#ctx0" brushRef="#br0" timeOffset="4936">3436 3868 0,'25'0'0,"-25"-25"15,-25 50 16,0 0-15,1-1-16,-1 1 16,0 0-16,-25 0 0,25 0 15,-25 25-15,25-25 16,0 0-16,1 0 0,-1-1 16</inkml:trace>
  <inkml:trace contextRef="#ctx0" brushRef="#br0" timeOffset="7624">2092 4938 0,'0'-24'16,"-25"24"-16,25-25 15,-25 25-15,-25 0 16,0 0-16,0 25 16,26-1-16,-26 1 15,0 25-15,25-25 0,0 25 16,0 0-16,0-1 16,25 1-16,0 0 0,25-25 15,-25 25-15,50-25 0,-25 24 16,25-49-16,0 25 15,24-25-15,1 0 0,0 0 16</inkml:trace>
  <inkml:trace contextRef="#ctx0" brushRef="#br0" timeOffset="8032">2590 4963 0,'-25'25'15,"0"-25"1,0 25-16,0 0 16,0-25-16,0 25 0,25 25 15,-25-25-15,1 0 16,24-1-16,0 26 0,0-25 15,0 0-15,24 0 0,-24 0 16,25 0-16,0-25 16,0 25-16,0-25 0,25 0 15,-25-25-15,0 0 16,24 25-16,-24-25 0,0 0 16,-25 0-16,0 0 15,0 0-15,0 0 0,-25 1 16,0-1-16,1 0 0,-26 25 15,25 0-15,-25 0 16,25 0-16,0 0 0,0 0 16,0 0-16,25 25 0</inkml:trace>
  <inkml:trace contextRef="#ctx0" brushRef="#br0" timeOffset="8506">3162 5088 0,'25'-25'15,"-50"0"1,1 25 0,24-25-16,-25 25 15,0 0-15,0 0 16,0 0-16,0 25 15,0 0-15,0 0 16,25 0-16,-25 0 0,25 0 16,0-1-16,25 26 15,-25-25-15,25 0 0,0-25 16,0 25-16,0-25 16,0 0-16,25 0 0,-26 0 15,1-25-15,25 25 0,-25-25 16,-25-25-16,25 25 15,0-24-15,-25-1 0,0 0 16,0 0-16,-25 0 16,25-24-16,-25 24 0,0 0 15,25 25-15,-25-25 0,25 100 32,0-25-32,0 25 15,25 25-15,-25-26 0,25 26 16,0-25-16,0 25 15,0-26-15,0 1 0,-25 0 16,25-25-16</inkml:trace>
  <inkml:trace contextRef="#ctx0" brushRef="#br0" timeOffset="8897">3710 5088 0,'-25'0'16,"25"25"0,25-25 31,0 0-32,0 0-15,0 0 16,0-25-1,-25 0 1,25 0-16,-25 0 16,0 0-16,0 0 0,0 0 15,0 1-15,-25-1 16,0 25-16,0 0 16,0 25-16,0-1 15,25 1-15,-25 25 0,25-25 16,0 25-16,0 0 0,0-25 15,25 24-15,0-24 16,0 25-16,0-25 0,0-25 16,25 0-16</inkml:trace>
  <inkml:trace contextRef="#ctx0" brushRef="#br0" timeOffset="9514">4607 4789 0,'-25'0'0,"0"0"16,0 0-16,0 0 15,0 0-15,25 25 16,0 0-1,0 0-15,0 0 0,0 0 16,0 24-16,0-24 16,25 25-16,-25-25 0,25 25 15,0-25-15,0 0 0,0-25 16,0 24-16,0-24 16,-1 0-16,1 0 0,0-24 15,0-1-15,0 0 16,0 0-16,0 0 0,-25-25 15,25 25-15,-25-25 0,0 26 16,0-1-16,0 0 16,-25 25-16,25 25 15,0 0 1,0-1-16,0 26 0,25-25 16,-25 25-16,25-25 0,0 0 15,0 0-15,-25 0 16,24-1-16,1-24 0,0 0 15,0 0-15,0 0 0,0-24 16,0-1-16,0 0 16,0 0-16,-25-25 0,25 0 15,-25 0-15,0 1 16,0-1-16,0 0 0,-25 0 16,25 25-16,-25 0 0,25 1 15,-25 24-15,25 24 16,0 1-1,0 25-15,0-25 16,25 0-16,-25 0 0,25-25 16</inkml:trace>
  <inkml:trace contextRef="#ctx0" brushRef="#br0" timeOffset="10107">5429 4590 0,'-25'-50'0,"0"25"15,0-25-15,25 25 16,-25 0-16,0 1 0,25 48 31,0 1-31,0 0 0,25 25 16,0 0-16,-25 25 0,25-26 16,0 26-16,-25-25 15,25 0-15,-1 0 0,-24-1 16,0 1-16,25-25 15,-25 0-15,0 0 0,0-50 16,0 0 0,0-25-1,0 25-15,0-24 0,25-1 16,-25 25-16,0-25 0,25 25 16,-25 0-16,25 25 15,0 0-15,-25 25 16,25 0-16,0 0 15,-25 0-15,25 25 0,0-25 16,-25-1-16,24 1 16,1 0-16,-25 0 0,25 0 15,0 0-15,0-25 16,-25-25 0,25 0-16,0 0 0,-25 0 15,25 0-15,-25 1 16,0-26-16,25 25 0,-25-25 15,0 25-15,0-25 0,0 25 16,-25 25-16,25 25 31,0 0-31,25 25 16,-25-25-16,25 25 0,-25 0 16,24-26-16,1 26 15,-25-25-15,25 0 0,0 0 16,-25 0-16,25-25 0</inkml:trace>
  <inkml:trace contextRef="#ctx0" brushRef="#br0" timeOffset="10246">6001 4565 0,'-25'-25'16,"25"0"-16,-25 0 15,1 25 1,24 25-1</inkml:trace>
  <inkml:trace contextRef="#ctx0" brushRef="#br0" timeOffset="10859">6350 4689 0,'0'-24'32,"-25"24"-32,0 0 15,0 0 1,0 24-16,0 1 16,1 0-16,24 0 15,-25 0-15,25 0 0,-25 0 16,25 25-16,0-25 15,25-1-15,0 1 0,-1 0 16,1-25-16,0 25 0,25-25 16,0 0-16,0-25 15,-1 25-15,-24-25 0,25-24 16,-25 24-16,0-25 16,0 25-16,-25-25 0,0 0 15,0 1-15,0-26 0,-25 25 16,25 25-16,-25-25 15,25 25-15,-25 0 0,25 1 16,0 48 0,0 1-1,25 0-15,-25 25 0,25-25 16,-25 25-16,25 0 16,0-1-16,-25 1 0,25 0 15,-25 0-15,25-25 16,-25 25-16,24-26 0,-24 1 15,25-25 17,-25-25-32,0 1 0,25-26 15,-25 25-15,25 0 16,0 0-16,-25 0 0,25 0 16,0 25-16,0 0 0,0 25 15,-25 0-15,25 25 16,-25 0-16,24-1 0,-24 26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1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351 350 0,'0'-25'16,"0"0"-16,0 1 15,25-1-15,-25 0 16,0 0-16,0 0 16,-25 25-16,25-25 15,-25 25-15,-24 0 0,24 0 16,0 25-16,-25-25 16,0 25-16,25 25 0,-25-25 15,26-1-15,-1 26 0,25 0 16,0-25-16,0 25 15,0-25-15,25 0 0,-1-1 16,26-24-16,-25 0 16,25 0-16,0 0 0,-25-24 15,25-1-15,-26 0 0,1 0 16,0-25-16,0 25 16,-25-25-16,0 1 0,0-1 15,0 0-15,0 0 16,-25 0-16,0 25 0,25 1 15,-25-1-15,25 50 32,25-1-32,-25 1 15,25 25-15,0 0 0,0-25 16,-25 25-16,25-1 16,-25 1-16,0-25 0,25 0 15,-25 0-15,0 0 16</inkml:trace>
  <inkml:trace contextRef="#ctx0" brushRef="#br0" timeOffset="426">551 51 0,'24'-24'0,"-24"48"31,0 1-16,0 0 1,0 25-16,0-25 0,25 0 16,-25 25-16,0-25 0,0-1 15,0 1-15,0 0 16,25 0-16,-25 0 0,0 0 31,0-50-15,25 25-16,-25-25 15,25 0-15,0 0 16,-25 0-16,25-24 0,0 24 16,25 0-16,-26 25 15,1-25-15,0 25 0,0 0 16,0 25-16,0 0 0,-25 0 16,25 0-16,-25-1 15,0 1-15,0 0 0,0 0 16,0 0-16,-25-25 15,0 25-15,0-25 0,0 0 16,0 0-16,-24 0 0,24 0 16</inkml:trace>
  <inkml:trace contextRef="#ctx0" brushRef="#br0" timeOffset="887">1845 226 0,'25'0'0,"0"0"0,-25-25 15,25 25-15,0 0 16,-25-25-16,25 0 16,-25 0-16,-25 0 15,0 25 1,25-25-16,-50 25 0,25 0 15,1 0-15,-1 0 0,-25 0 16,25 25-16,-25 0 16,25 0-16,0 0 0,0 0 15,25 0-15,0 0 16,0 0-16,0-1 0,25 1 16,-25 0-16,25 0 0,25-25 15,-25 25-15,25-25 16,0 0-16,-1 0 0</inkml:trace>
  <inkml:trace contextRef="#ctx0" brushRef="#br0" timeOffset="1278">2368 101 0,'0'-25'16,"-25"0"-16,25 1 15,-24 24-15,24-25 0,-25 25 16,0 0-16,0 25 15,0-1-15,0 1 16,25 0-16,-25 0 0,25 0 16,0 25-16,0-25 15,-25 0-15,25 0 0,0-1 16,25 1-16,0-25 16,0 0-1,0 0-15,-25-25 16,25 25-16,0-24 15,0-1-15,-25 0 0,24 0 16,-24 0-16,25 25 0,-25-25 16,0 0-16,25 25 31,-25 25-15,0 0-16,25 0 0,-25 0 15,0 0-15,25 0 0,-25-1 16,25 1-1,0-25-15</inkml:trace>
  <inkml:trace contextRef="#ctx0" brushRef="#br0" timeOffset="1596">2617 151 0,'0'-25'0,"0"0"0,0 0 15,0 0-15,-25 25 16,50 0-1,0 25 1,-25 0-16,25 0 16,-25 0-16,25 0 0,-25 0 15,25 0 1,-25 0-16,0 0 16,0-50-1,0 0 1,25 0-16,-25 0 15,25-25-15,-25 25 16,25 0-16,0 0 0,0 25 16,-1 0-16,1 0 15,0 0-15,0 25 16,-25 0-16,25 25 0,-25-25 16</inkml:trace>
  <inkml:trace contextRef="#ctx0" brushRef="#br0" timeOffset="2141">1646 1197 0,'0'-25'16,"25"25"-16,-25-25 15,0 0-15,0 0 0,25 25 16,-25 25 0,0 0-1,0 0-15,0 25 0,0-25 16,0 25-16,0-26 16,0 26-16,0-25 0,25 0 15,0 0-15,0-25 0,0 25 16,0-25-16,-1 0 15,1-25-15,25 25 0,-25-25 16,0 0-16,-25 0 16,25 0-16,-25 0 0,0-24 15,0 24-15,0-25 0,0 25 16,-25 0-16,0 0 16,25 50 15,25-25-31</inkml:trace>
  <inkml:trace contextRef="#ctx0" brushRef="#br0" timeOffset="2501">2144 1147 0,'0'-25'15,"25"25"32,0 25-47,0 0 16,-25 0-16,25 0 15,0 0 1,-25 0-16,0 0 0,0-1 16,25-48 15,-25-1-16,25 0-15,-25 0 16,24 0-16,1 0 0,-25 0 16,25 0-16,0 25 0,0 0 15,0 0 1,-25 25-16,0 0 16,25 0-16,-25 0 15,25 25-15,0-25 0,-25-1 16</inkml:trace>
  <inkml:trace contextRef="#ctx0" brushRef="#br0" timeOffset="2928">2991 1172 0,'25'-25'0,"-25"0"15,0 0-15,0 0 0,-25 0 16,0 25-16,25-24 15,-25 24-15,0 0 0,0 0 16,0 24-16,1 1 0,-1 0 16,25 0-16,-25 0 15,25 0-15,0 25 0,0-25 16,0 0-16,0 0 16,25-1-16,0-24 15,-1 0-15,1 0 16,0-24-16,0-1 15,0 0-15,0 0 0,0 0 16,-25-25-16,25 0 16,-25 0-16,0 1 0,-25-26 15,25 25-15,-25 25 0,25 0 16,0 0-16,-25 25 16,25 50-1,0-25-15,25 25 16,-25 0-16,25 0 0,0-1 15,-25 1-15,25 0 0,-25-25 16,25 25-16,-25-25 16,24 0-16</inkml:trace>
  <inkml:trace contextRef="#ctx0" brushRef="#br0" timeOffset="3286">3340 1047 0,'24'0'15,"1"0"48,0 0-63,0 0 16,0 0-16,0-24 15,0 24-15,0-25 0,0 25 16,0 0-16,-1-25 0,-24 0 15,0 0 1,-24 25-16,-1-25 0,0 25 16,0-25-16,0 25 15,0 0-15,0 25 16,0 0-16,25 0 0,0 0 16,0 25-16,0-26 15,0 26-15,0 0 0,0-25 16,25 0-16,0 0 0,0 0 15,0 0-15,0-25 16,25 0-16</inkml:trace>
  <inkml:trace contextRef="#ctx0" brushRef="#br0" timeOffset="3660">4112 873 0,'-50'0'0,"25"0"15,-25 0-15,25 0 0,0 0 16,0-25-16,0 25 16,25-25-16,0 50 31,25-25-15,-25 25-16,25-25 0,-25 25 15,25 0-15,-25 0 0,25 0 16,-25 0-16,0 0 15,0-1-15,0 1 16,0-50 15,0 1-31,25-26 16,-25 25-16,0-25 16,25 25-16,-25-25 0,25 25 15,0-24-15,-25 24 16,25 25-16,-25-25 0,24 25 15,1 0-15,-25 25 0,25-25 16</inkml:trace>
  <inkml:trace contextRef="#ctx0" brushRef="#br0" timeOffset="4019">4560 798 0,'0'-24'15,"0"-1"1,0 0-16,0 0 16,-25 25-16,0-25 15,0 25 1,0 0-16,0 25 16,0-25-16,25 25 15,-25-25-15,25 25 0,0 0 16,25-1-16,0 1 15,0 0-15,25 0 16,-25 0-16,0 0 0,25 0 16,-26-25-16,26 25 0,-25 0 15,-25 0 1,-25-1-16,0-24 16,0 0-16,1 25 15,-26-25-15,25 0 0,0 0 16,0-25-16,0 1 15,25-1-15</inkml:trace>
  <inkml:trace contextRef="#ctx0" brushRef="#br0" timeOffset="4247">4834 525 0,'25'-25'0,"-1"25"15,-24-25-15,25 0 16,0 50 15,-25 0-31,25 0 16,-25 24-16,25-24 15,0 25-15,-25 0 0,25 0 16,-25-1-16,25-24 16,-25 25-16,25-25 0,-25 0 15,0 0-15</inkml:trace>
  <inkml:trace contextRef="#ctx0" brushRef="#br0" timeOffset="4596">4958 848 0,'-25'-25'0,"25"0"0,-25 1 15,25-1-15,-25 25 0,25-25 16,25 25 0,0 0-16,25 0 15,0 0-15,0-25 16,-1 25-16,1 0 0,25 0 15,-25-25-15,25 25 0,-26 0 16,-24-25-16,25 25 16,-50-25-16,25 25 0,-25-25 15,-25 0 1,0 0-16,0 25 0,-25-24 16,26 24-16,-1 0 0,0 0 15,0 0-15,0 24 16,0 1-16,25 0 0,0 0 15,0 0-15,0 25 0,0-25 16,25 25-16,-25-26 16,25 1-16,0 0 0,0 0 15,0-25-15,-1 0 16,1 0-16,0 0 0,25-25 16</inkml:trace>
  <inkml:trace contextRef="#ctx0" brushRef="#br0" timeOffset="5616">5581 599 0,'-25'-25'16,"25"0"-16,-25 25 0,25-24 16,-25 24-16,50 0 31,0 0-31,0 24 16,0 1-16,0-25 15,-1 50-15,1-25 0,0 0 16,0 0-16,0 0 0,-25 25 15,25-26-15,-25 1 16,0 0-16,0 0 16,0-50 31,0 0-32,0 0 1,0 1-16,0-1 15,0 0-15,0 0 16,25 0-16,-25 0 0,25 25 16,-25-25-16,25 25 15,0 0-15,-1 0 16,-24 25-16,25-25 16,-25 25-16,25 0 15,-25 0-15,0 0 16,25 0-16,-25-1 15,0 1-15,0 0 0,0 0 32,-25-25-17,25-25-15,0 0 16,0 0-16,25 1 16,0 24-16,-25-25 0,25 0 15,0 0-15,0 25 16,0-25-16,0 25 0,-1 0 15,1 0-15,0 25 16,0-25-16,-25 25 16,25-25-16,0 0 0,0 25 15,0-25-15,0 0 16,0 0-16,-1 0 0,1 0 16,0-25-16,0 25 15,0-25-15,0 0 16,0 0-16,-25 0 15,-25 0-15,0 0 16,0 25 0,0 0-16,0 0 0,0 0 15,1 0-15,-1 25 16,0 0-16,25 0 16,0 0-1,0 0-15,25 0 16,-25 0-16,25-25 0,-1 25 15,1-25-15,0 0 16,0 0-16,0-25 0,0 25 16,0-25-16,-25 0 0,25 0 15,-25 0-15,0 0 16,0-25-16,0 1 0,0 24 16,0-25-16,0-25 15,-25 25-15,25 1 0,-25 24 16,25-25-16,-25 25 0,25 0 15,0 0-15,-25 50 16,25 0 0,0 25-16,0 0 15,25-1-15,0 26 0,0 0 16,0-1-16,0 1 16,0 0-16,0-25 0,-1 24 15,-24-24-15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51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5526 50 0,'0'-25'0,"25"25"31,-25-25-31,-25 25 47,0 0-47,0 25 15,-24-25-15,-1 50 16,-25-25-16,-25 25 0,1 0 16,-51-1-16,1 26 0,-25 0 15,-1 0-15,-24-1 16,-25 1-16,25 0 0,-25-1 16,25-24-16,24 25 15,26-25-15,24 0 0,1-26 16,49 26-16,0-25 0,26-25 15,24 25-15,0-25 16,25-25 0,25 25-16,0-25 15</inkml:trace>
  <inkml:trace contextRef="#ctx0" brushRef="#br0" timeOffset="303">2837 797 0,'-25'-25'15,"0"25"1,25 25 0,-25 0-1,25 0-15,0 0 0,0 0 16,-25 0-16,25 25 15,0-25-15,-25-1 0,25 1 16,0 0-16,0 0 16,-25-25-16,25 25 0,0 0 15,25-25-15,0 0 16,0 0-16,25 0 16,0 0-16,24 0 0,1 0 15,-25 0-15</inkml:trace>
  <inkml:trace contextRef="#ctx0" brushRef="#br0" timeOffset="958">845 1868 0,'0'-25'16,"0"0"0,0 0-1,0 0 1,-25 25-1,0 0 1,0 0-16,0 25 0,-25-25 16,0 25-16,25 0 0,-24 0 15,-1 0-15,25 0 16,0-25-16,25 25 0,0 0 16,25 0-16,0-25 15,0 24-15,25 1 0,-1-25 16,26 0-16,-25 25 15,0-25-15,0 25 0,-1-25 16,-24 25-16,0-25 0,0 25 16,-25 0-16,-25 0 15,0 0-15,0 0 0,-24 0 16,-1-1-16,0 1 0,0 0 16,0-25-16,0 0 15,1 0-15,24 0 0,-25 0 16,50-25-16,-25 25 15,25-25-15</inkml:trace>
  <inkml:trace contextRef="#ctx0" brushRef="#br0" timeOffset="1401">1218 1968 0,'25'0'0,"0"-25"15,-25 0-15,25 25 0,-25-25 16,-25 25 15,0 25-31,0 0 16,0-25-16,0 50 0,25-26 16,-25 1-16,1 0 0,24 0 15,0 0-15,0 0 16,24-25-16,-24 25 0,25-25 15,0 0-15,0 0 0,0 0 16,0-25-16,0 0 16,0 25-16,0-25 0,0 0 15,-1 25-15,-24-25 16,0 0-16,0 1 16,0-1-16,-24 25 15,24 25 1,0 24-1,0-24-15,0 25 16,0 0-16,24-25 0,-24 25 16,0-1-16,0 1 0,0-25 15,25 0-15,-25 0 16</inkml:trace>
  <inkml:trace contextRef="#ctx0" brushRef="#br0" timeOffset="1640">1592 1719 0,'0'-25'0,"-25"25"32,25 25-17,0 0-15,0 24 16,0-24-16,0 25 15,0-25-15,25 25 0,-25 0 16,0-26-16,25 26 0,-25-25 16,0 0-16,0 0 15,24 0-15</inkml:trace>
  <inkml:trace contextRef="#ctx0" brushRef="#br0" timeOffset="1833">1716 1968 0,'25'-25'15,"-25"0"-15,25 0 0,0 50 47,-25 0-47,0 0 16,0 0-16,0 24 16,25-24-16,-25 0 0,0 0 15,0 0-15,0 0 16</inkml:trace>
  <inkml:trace contextRef="#ctx0" brushRef="#br0" timeOffset="2049">1791 1694 0,'25'0'63,"-25"25"-47</inkml:trace>
  <inkml:trace contextRef="#ctx0" brushRef="#br0" timeOffset="2277">2065 1694 0,'0'25'31,"0"0"-16,25-1 1,-25 1-16,0 0 0,25 0 16,-25 25-16,0 0 15,0 0-15,0-26 0,0 26 16,0-25-16,0 0 0</inkml:trace>
  <inkml:trace contextRef="#ctx0" brushRef="#br0" timeOffset="2632">2090 2017 0,'-25'-24'0,"50"24"47,0 0-47,0-25 0,-1 25 15,1 0-15,25-25 0,-25 25 16,25-25-16,0 25 15,-1-25-15,-24 25 0,0-25 16,0 25-16,0-25 16,0 25-16,-25-25 0,0 0 15,-25 25-15,25-25 16,-25 25-16,0 0 16,0 0-16,0 0 15,1 0-15,24 25 16,-25-25-16,25 25 15,0 0-15,0 0 0,0 0 16,25 0-16,-1 0 16,-24 0-16,25 0 15,0-25-15</inkml:trace>
  <inkml:trace contextRef="#ctx0" brushRef="#br0" timeOffset="2871">2862 1793 0,'0'-25'16,"-25"25"-16,0 0 15,25 25 48,25-25-48,-25 25-15,25 0 16,0-25 0</inkml:trace>
  <inkml:trace contextRef="#ctx0" brushRef="#br0" timeOffset="3658">2961 1569 0,'0'-25'15,"0"0"-15,0 1 0,0-1 16,-25 0-16,0 0 15,1 0-15,-1 0 0,-25 0 16,0 0-16,-25 0 16,1 0-16,-26 1 0,0-1 15,-24 25-15,-25-25 0,-1 25 16,1 25-16,-26 0 16,1-1-16,0 26 0,-1 0 15,1 25-15,0-1 16,-1 1-16,26 25 0,0 24 15,24 1-15,26-1 0,49 1 16,0-1-16,50-24 16,25 24-16,0-49 0,49 25 15,26-26-15,25-24 0,-1 0 16,25 0-16,1-25 16,24 0-16,-24-25 15,24 0-15,0-25 0,-24 0 16,24-25-16,-25 0 0,1 0 15,-1-24-15,-49-26 0,24 1 16,-49-1-16,0-25 16,-25 1-16,-1-1 0,-24 1 15,0-1-15,0 1 16,-25 24-16,0 1 0,-25 49 16,0-25-16,-25 50 15,26-25-15,-26 26 0,0 24 16,-25 0-16,25 0 0,-24 0 15,24 0-15,0 0 16,0 24-16,25-24 0,1 25 16,-1-25-16,25 25 15,0 0 17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8.1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 25 0,'25'-25'16,"-25"50"15,0 0-31,0 25 15,0 0-15,0 0 16,-25 24-16,25 26 0,-25-25 16,25 24-16,-25 26 15,25-26-15,0 1 0,0 0 16,0-1-16,0-24 0,0 0 16,0-1-16,0 1 15,0-25-15,0 25 0,0-26 16,25 1-16,-25-25 15,0 25-15,25-25 0,-25 0 16,25 0-16,0-1 16,-1-24-16,26 0 15,0 0-15,0 0 0,25-24 16,-1 24-16,1 0 16,0-25-16,-1 25 0,1 0 15,0-25-15,-25 25 0,-1 0 16,-24 0-16,0-25 15,0 25-15,0 0 16</inkml:trace>
  <inkml:trace contextRef="#ctx0" brushRef="#br0" timeOffset="324">1008 1445 0,'-25'0'16,"50"25"46,0-25-62,0 0 16,0 25-16,25-1 0,-26-24 16,26 25-16,-25 0 0,25 0 15,-25-25-15,0 25 16,0 0-16,-25 0 0,0 0 15,0 25-15,-25-26 16,0 1-16,-25 0 0,0 0 16,0 0-16</inkml:trace>
  <inkml:trace contextRef="#ctx0" brushRef="#br0" timeOffset="8226">2477 1395 0,'0'-25'0,"-25"0"0,25 0 16,-25 0-16,25 0 15,0 1-15,-24-1 0,24 0 16,0 0-16,-25 0 0,25 50 31,0 0-15,0 25-16,25-1 0,-1 1 16,-24 25-16,25-25 15,-25-1-15,25 1 0,0 0 16,-25 0-16,25-25 0,-25 0 15,25 0-15,-25-1 16,25-24-16,-25-24 31,25-1-31,-25 0 16,25-25-16,0 25 16,-1-25-16,-24 25 0,25 0 15,0 1-15,0 24 0,0 0 16,0 0-16,0 24 15,0 1-15,25 0 0,-26 0 16,1 0-16,0 0 16,0 0-16,0 0 0,-25 0 15,25 0-15,0-1 0</inkml:trace>
  <inkml:trace contextRef="#ctx0" brushRef="#br0" timeOffset="8634">3374 1644 0,'0'-25'0,"25"25"16,-25-25-16,0 0 15,0 0 1,0 0-16,-25 25 0,25-24 16,-25 24-16,0-25 0,0 25 15,0 0 1,0 0-16,0 25 0,0-1 15,0 1-15,25 0 16,0 0-16,0 0 16,0 0-16,25 0 0,-25 0 15,25-25-15,0 25 16,0-25-16,0 0 0,0 0 16,0 0-16,0 0 0,0-25 15,0 0 1,-1 0-16,1 0 0,-25 0 15,25 0-15,-25 0 16,0 0-16,25 1 16,-25 48-1,25 1 1,-25 0-16,25 0 0,0 0 16,-25 0-1,25-25-15</inkml:trace>
  <inkml:trace contextRef="#ctx0" brushRef="#br0" timeOffset="8982">3747 1519 0,'0'-24'16,"0"-1"-16,25 50 47,-25-1-32,25 1-15,0 0 16,-25 0-16,0 0 31,0-50 1,0 0-32,25 25 15,-25-25-15,25 0 0,0 1 16,0-1-16,-1 25 15,1-25-15,0 25 16,-25 25-16,25-25 0,-25 25 16,25-1-16,-25 1 15,0 0-15,25 0 16,-25 0-16</inkml:trace>
  <inkml:trace contextRef="#ctx0" brushRef="#br0" timeOffset="9432">4619 1544 0,'0'-25'16,"0"1"-16,0-1 16,-25 0-16,0 0 15,0 25-15,0-25 16,0 25-16,0 0 0,0 0 15,1 0-15,-1 25 16,0-25-16,0 25 16,25 0-16,0 0 31,25-25-15,0 24-16,0-24 15,-1-24-15,1 24 16,0-25-16,0 25 0,25-25 15,-50 0-15,25 0 16,0 0-16,-25 0 0,25-25 16,-25 25-16,0 1 0,25-1 15,-25 0-15,0 0 16,25 50 0,-25 0-16,0 0 15,24 24-15,-24-24 0,25 25 16,-25 0-16,25 0 0,0-25 15,0-1-15,-25 26 16,0-25-16</inkml:trace>
  <inkml:trace contextRef="#ctx0" brushRef="#br0" timeOffset="10231">4868 772 0,'-50'-49'0,"0"-1"15,-24 25-15,-1-25 0,-25 25 16,1-25-16,-26 25 15,-24 1-15,-1-1 0,-24 0 16,25 25-16,-51 0 0,26 0 16,0 25-16,-1 0 15,1-1-15,0 26 0,-1 25 16,26-25-16,0 25 16,24-1-16,1-24 0,24 25 15,0-1-15,26 1 0,-1 0 16,0 0-16,25-1 15,26-24-15,-1 25 0,25-1 16,0-24-16,0 0 16,25 25-16,24-25 0,-24-1 15,25-24-15,0 25 0,25 0 16,-26 0-16,26 0 16,0-26-16,-1 26 0,1 0 15,0-25-15,25 0 16,-1 0-16,1 0 0,24 0 15,1-25-15,24 0 0,1 0 16,-1-25-16,0 25 16,1-25-16,24 25 0,-24-25 15,-1 0-15,0-25 16,-24 25-16,24 0 0,-24-24 16,-1 24-16,-24-25 0,24 0 15,-24-25-15,0 25 16,24-24-16,-24-1 0,-26 0 15,26 26-15,-25-26 16,-25 25-16,-1 0 0,-24 0 16,0 26-16,-25-26 15,0 25-15,-25 0 0,0-25 16,-24 25-16,24-25 0,-25 26 16,25-1-16,0 0 15,0 0-15,-25 0 0,25 0 16,1 0-16,-1 25 0,0 0 15,-25 0 1,25 0-16,0 0 0,0 0 16,0 0-1,0 0-15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14.0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6524 125 0,'-25'0'0,"1"0"15,-1-25-15,0 25 16,25-25-16,-25 25 16,25-25-1,25 25 1,0 0 0,24-25-16,1 25 0,0 0 15,25 0-15,24 0 16,26 0-16,-1 0 0,51-25 15,-26 25-15,50 0 0,-24 0 16,24 0-16,0 0 16,-25 0-16,26 0 0,-26 0 15,-25 0-15,26 25 16,-26-25-16,0 0 0,-24 25 16,-1-25-16,-24 0 0,0 25 15,-1-25-15,-24 25 16,0-25-16,-26 25 0,1-25 15,0 0-15,0 0 16,-25 25-16,0-25 0,0 0 16,0 0-16,-1 0 0,-24 25 15,25-25 1,-25 25 0,25-25-16,-25 25 15,0-1-15,0 1 16,25-25-16,-25 25 0,0 0 15,25 0-15,-25 0 16,25 25-16,-25-25 0,25 24 16,-25 1-16,25 0 15,-25 0-15,25 25 0,-25-26 16,0 26-16,25 25 0,-25-26 16,24 1-16,-24 25 15,25-26-15,0 1 0,-25 0 16,25 24-16,-25-24 15,0 0-15,0 0 0,0-1 16,0 26-16,0-25 0,0-1 16,0 26-16,0-25 15,0 24-15,0-24 0,0 25 16,0-26-16,0 1 16,25 25-16,-25-26 0,0 1 15,0-25-15,25 24 0,-25-24 16,0 0-16,0-25 15,0 0-15,0 25 0,0-25 16,0 0 0,-25-25 77,25 24-93,-25-24 0,0 0 16,-25 25-16,1-25 16,-26 0-16,-25 0 0,1 25 15,-26-25-15,-24 0 0,-26 0 16,-24 0-16,-25 0 16,0 0-16,-50 0 0,0-25 15</inkml:trace>
  <inkml:trace contextRef="#ctx0" brushRef="#br0" timeOffset="1170">872 449 0,'-50'0'15,"0"-25"-15,25 25 0,-25 0 16,-24 0-16,24 0 16,-25 25-16,25-25 0,-24 0 15,24 25-15,-25-25 0,25 24 16,0-24-16,26 25 16,-26-25-16,25 25 0,0-25 15,0 25-15,25 0 16,25 0-1,0 0 1,0-25-16,0 25 0,24 25 16,-24-25-16,25 24 0,0 1 15,-25 25-15,0 0 16,25-1-16,-26 26 0,1-1 16,0 1-16,0 0 15,0-1-15,-25 1 0,25-1 16,0 1-16,0 0 0,0-1 15,0 1-15,-1 0 16,-24 24-16,25-24 0,-25 24 16,25 1-16,-25-1 0,25 1 15,-25-26-15,0 1 16,25 0-16,-25-1 0,0-24 16,25-25-16,-25-1 15,25 1-15,-25-25 0,0 0 16,25 0-16,-25 0 31,25-25-15,0 0-1,-1 0 1,26 0-16,0 0 0,25 0 16,-1-25-16,1 25 15,25-25-15,24 25 0,-24-25 16,24 25-16,-24-25 15,0 25-15,-26 0 0,-24 0 16</inkml:trace>
  <inkml:trace contextRef="#ctx0" brushRef="#br0" timeOffset="2518">6225 5728 0,'-24'0'16,"24"-25"-16,0 0 15,24 25 16,1 0-31,25 0 0,0 0 16,25 0-16,-1 0 16,26 0-16,25-25 0,-1 25 15,1-25-15,-1 25 16,-24 0-16,-1-25 0,-24 25 16,-25 0-16,0 0 0,-75 0 31,-25 0-31</inkml:trace>
  <inkml:trace contextRef="#ctx0" brushRef="#br0" timeOffset="2829">5976 6077 0,'0'-25'16,"25"25"-1,0 0-15,25-25 16,0 25-16,0 0 0,24 0 16,1 0-16,0-25 15,24 25-15,26 0 0,-1-25 16,26 25-16,-26 0 0,1-25 15,24 25-15,-49 0 16,-1-25-16,1 25 0,-50 0 16,0 0-16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1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33 722 0,'0'-25'16,"-25"25"-16,25-25 0,0 0 31,0 0-15,25 25-1,0 0 1,-1 0-16,-24 25 16,25-25-1,-25 25-15,0 0 16,25 0-1,-25 0 1,-25-25-16,0 0 16,1 0-1,-1 0-15,0-25 16,25 0 0,0 0-1,25 25 1,0 0-1,-1 0-15,1 0 16,-25 25-16,0 0 31,0 0-15,-25-25-16,1-25 31,24 0-15,-25 25-1</inkml:trace>
  <inkml:trace contextRef="#ctx0" brushRef="#br0" timeOffset="552">356 249 0,'0'-25'0,"0"0"16,0 50 15,25 0-15,0 0-16,-25 24 15,25-24-15,-25 25 16,25-25-16,0 25 0,-25 0 16,25-25-16,-25 24 15,25-24-15,-25 25 0,0-25 16,0 0-16,0 0 0,25-25 15,-25 25-15,0-50 47,0 0-47,0 0 16,0-25-16,0 25 0,24 0 16,1 0-16,-25 1 15,25-1-15,0 25 0,0 0 16,0 0-16,0 0 15,0 0-15,-25 25 16,25-1-16,-25 1 0,25 0 16,-25 0-16,0 0 15,0 0-15</inkml:trace>
  <inkml:trace contextRef="#ctx0" brushRef="#br0" timeOffset="1075">1203 523 0,'-25'-25'16,"0"0"-16,0 25 15,25-25 1,-25 25-16,1 0 0,-1 0 15,0 0-15,0 0 16,25 25 0,-25-25-16,25 25 0,-25 0 15,25 0-15,0-1 16,25 1-16,-25 0 16,25 0-16,0 0 15,-25 0-15,25-25 16,0 0-16,-1 0 0,1 0 15,0 0 1,0-25-16,0 0 0,-25 0 16,25 0-16,-25 0 0,0-24 15,0-1-15,0 25 16,0-25-16,-25 0 0,25 25 16,0 1-16,-25-1 0,25 0 15,0 50 1,25 0-1,-25-1-15,0 1 16,25 0-16,-25 25 0,25-25 16,0 0-16,-25 25 15,25-25-15,0-1 0,-25 1 16,24 0-16,1-25 16</inkml:trace>
  <inkml:trace contextRef="#ctx0" brushRef="#br0" timeOffset="1506">1427 274 0,'0'-25'15,"25"25"-15,-25 25 47,0 0-47,25-1 0,-25 1 16,0 0-16,25 0 15,-25 0-15,0 0 0,25 25 16,-25-25-16,0 0 0,25-1 16,-25 1-1,0-50 17,0 1-17,0-1 1,25 0-16,-1 0 0,1 0 15,0 25-15,0 0 16,25 0-16,-25 0 16,0 0-16,0 25 0,0-25 15,-1 25-15,1 0 0,-25 0 16,0-1 0,-25 1-16,1-25 0,-1 25 15,-25-25-15,25 0 16,-25 0-16,25 0 0,0 0 15,0-25-15,1 25 0</inkml:trace>
  <inkml:trace contextRef="#ctx0" brushRef="#br0" timeOffset="1746">2025 174 0,'0'-25'15,"0"0"1,25 25 0,0 0-16,-25 25 15,24 0-15,1-25 16,0 50-16,0-25 0,0 0 16,0 24-16,-25 1 15,25-25-15,-25 25 0,0-25 16,0 25-16,0-25 0,-25-1 15</inkml:trace>
  <inkml:trace contextRef="#ctx0" brushRef="#br0" timeOffset="2299">2025 348 0,'-25'0'16,"50"0"15,0 0-31,24 0 0,1 0 16,0 0-16,0 0 15,0 0-15,0 0 0,24 0 16,-49-25-16,25 25 0,0-24 16,-25 24-16,0-25 15,-1 25-15,1-25 0,0 25 16,-25-25-16,0 0 15,0 0 1,-25 25-16,0 0 0,1 0 16,-1 0-1,0 25-15,0-25 0,0 25 16,25 0-16,-25 0 16,25 0-16,-25-1 0,25 1 15,0 0-15,0 0 0,25 0 16,-25 0-16,25 0 15,-25 0-15,25-25 0,0 0 16,-25 25-16,25-25 16,0 0-16,-25-25 0,24 0 15,-24 0-15,25 0 16,-25 0-16,0 0 16,25 0-16,-25 0 0,0 1 15,25 24 1,-25 24-16,25 1 15,0 0-15,-25 0 16,25 0-16,-25 0 16,25-25-16,-25 25 0,25-25 15</inkml:trace>
  <inkml:trace contextRef="#ctx0" brushRef="#br0" timeOffset="2706">2847 74 0,'0'-24'0,"-25"-1"0,0 25 16,25 25-1,25-1 1,-25 1-16,25 0 0,-25 0 16,24 0-16,1 25 0,-25-25 15,25 0-15,-25 24 16,0-24-16,0 0 0,25-25 15,-25 25-15,0 0 16,0-50 15,0 0-31,0 0 16,0 0-16,0 1 0,0-1 16,25 0-16,0 0 15,0 0-15,0 25 0,0 0 16,0 0-16,24 0 15,-24 25-15,0 0 0,0 0 16,-25 0-16,25-1 0,-25 1 16,0 0-16,-25 0 15,0-25-15,0 25 16,0-25-16,0 0 0,1 0 16,-1-25-16</inkml:trace>
  <inkml:trace contextRef="#ctx0" brushRef="#br0" timeOffset="2922">3195 0 0,'25'0'0,"0"0"16,0 0 0,-25 25-1,25-25-15,-25 25 0,25-1 16,0 1-16,-1 0 15,1 25-15,-25-25 0,25 0 16,0 25-16,0-25 16,-25-1-16,0 1 0,0 0 15</inkml:trace>
  <inkml:trace contextRef="#ctx0" brushRef="#br0" timeOffset="3270">3668 274 0,'25'0'16,"0"0"31,0 0-31,0 0-16,0-25 0,25 25 15,-25-25-15,-1 25 16,1-25-16,-25 0 15,0 0-15,0 0 16,-25 25-16,1-25 0,-26 0 16,25 25-16,0-24 0,-25 24 15,25 0-15,0 0 16,0 24-16,25 1 0,-24 0 16,24 0-16,0 25 15,0-25-15,24 25 0,-24-25 16,25-1-16,-25 1 0,25 0 15,25 0-15,-25-25 16,25 0-16,0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5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0 637 0,'25'0'47,"0"0"-47,0 0 15,0 0-15,25 0 32,0 25-32,-25-25 0,-25 25 15,-25 0 1,0-25-1,0 25-15,0-25 16,0 0-16,0 0 16,0-25-16,25 0 15,0 0 1,25 25-16,-25-25 16,25 25-16,0 0 15,0 0-15,0 0 16,0 0-16,0 25 15</inkml:trace>
  <inkml:trace contextRef="#ctx0" brushRef="#br0" timeOffset="452">449 313 0,'0'-25'0,"0"0"16,25 25 15,-1 0-15,1 25-16,-25 0 0,25 0 15,0 25-15,0-25 0,-25 25 16,25-25-16,-25 24 15,25 1-15,-25-25 0,0 0 16,0 25-16,25-25 0,-25 0 16,0-1-1,0-48 1,0-1 0,0 0-1,0-25-15,25 25 0,0 0 16,-25 0-16,24 0 15,1 25-15,0-25 0,0 25 16,0 0-16,0 25 16,0-25-16,0 25 0,-25 0 15,25 0-15,-25 0 16,0 0-16,0 0 0,0 0 16,0 0-16,25-25 0</inkml:trace>
  <inkml:trace contextRef="#ctx0" brushRef="#br0" timeOffset="938">1270 562 0,'0'-25'0,"0"0"31,-24 25-31,24-24 0,0-1 16,-25 25-16,25-25 0,-25 25 15,0 0 1,0 0-16,0 25 16,0-25-16,0 25 15,0-1-15,25 1 0,-25 0 16,25 0-16,0 0 0,25 0 16,-25 0-16,25 0 15,0-25-15,25 0 0,-25 0 16,25 0-16,-25 0 0,-1-25 15,26 25-15,-25-25 16,0 0-16,-25 0 0,0-25 16,0 25-16,0-24 0,0-1 15,0 0-15,-25 0 16,25 25-16,-25-24 0,25 24 16,0 0-1,0 50-15,25 0 16,-25-1-1,25 26-15,-25 0 0,25-25 16,0 25-16,-25 0 0,25-26 16,0 26-16,-25-25 15,25 0-15,-25 0 0,24 0 16</inkml:trace>
  <inkml:trace contextRef="#ctx0" brushRef="#br0" timeOffset="1377">1694 263 0,'0'-24'0,"0"-1"15,-25 25-15,0 0 32,25 25-17,25-1 1,-25 1-16,0 0 15,25 0-15,-25 25 0,0-25 16,25 0-16,-25 25 16,0-26-16,0 1 0,0 0 15,0 0-15,0 0 16,0-50 15,0 0-15,25 0-16,-25 0 0,24 1 15,1-1-15,0 0 16,0 0-16,25 25 0,-25 0 16,0 0-16,0 0 0,0 25 15,-1 0-15,1 0 16,0-1-16,-25 1 0,0 0 16,0 0-16,0 0 15,-25 0-15,0-25 0,1 25 16,-26-25-16,25 0 0,-25 0 15,25-25-15,-25 25 16</inkml:trace>
  <inkml:trace contextRef="#ctx0" brushRef="#br0" timeOffset="1806">2267 388 0,'0'-25'0,"0"0"16,0 0 0,0 0-1,24 50 1,-24 0-1,25-25-15,0 25 0,0 25 16,0-25-16,0 0 0,0 0 16,0 24-16,-25-24 15,25-25-15,-25 25 0,25 0 16,-1-25-16,-24-25 16,25 25-1,-25-25-15,0-25 0,25 26 16,-25-26-16,25 0 15,-25 0-15,0 0 0,25 25 16,-25-24-16,0 24 16,0 0-16,0 50 15,0 0 1</inkml:trace>
  <inkml:trace contextRef="#ctx0" brushRef="#br0" timeOffset="2042">2864 263 0,'0'25'47,"0"0"-32,25-25-15,-25 25 16,0 0-16,25 0 0,-25 0 15,0 0-15,25 0 0,-25 0 16,0-1 0,0 1-16,0-50 15</inkml:trace>
  <inkml:trace contextRef="#ctx0" brushRef="#br0" timeOffset="2175">2914 14 0,'-25'0'16,"25"-24"-16,-25 48 31,25 1-15</inkml:trace>
  <inkml:trace contextRef="#ctx0" brushRef="#br0" timeOffset="3003">3213 263 0,'-25'25'15,"0"-25"-15,25 25 32,25-25-17,0 0 1,0 0-1,0 25-15,-1-25 16,1 0-16,0 0 0,0-25 16,0 25-16,0-25 15,0 25-15,-25-25 16,0 1 0,-25-1-16,0 25 0,0 0 15,-25-25-15,25 25 0,1 0 16,-1 0-16,0 25 15,0-25-15,0 25 0,25-1 16,0 26-16,0-25 16,0 0-16,0 0 0,25 25 15,0-25-15,0 0 0,0-1 16,24-24-16,-24 25 16,0-25-16,25 0 0,-25 0 15,25-25-15,-25 25 16,0-24-16,-1-1 0,1 0 15,-25 0-15,25 0 0,-25-25 16,0 0-16,0 25 16,0-24-16,0 24 0,0 0 15,0 0-15,0 50 32,25 0-17,-25 0-15,25 0 0,-25-1 16,25 1-16,-25 0 0,25 0 15,-25 0-15,25-25 0,-25 25 16,25-25-16,0 0 16,-1 0-16,1-25 15,0 0 1,0 25-16,-25-25 0,25 0 16,0 25-16,-25-25 0,25 25 15,-25 25 1,25-25-1,0 25 1,0-25-16,-1 25 16,1-25-16,0 0 0,0 0 15,0-25-15,0 25 16,0-25-16,-25 0 0,25 25 16,-25-24-16,0-1 15,0 0-15,-25 0 0,0 0 16,0 25-16,-25-25 0,25 25 15,-49 0-15,24 0 16</inkml:trace>
  <inkml:trace contextRef="#ctx0" brushRef="#br0" timeOffset="3901">324 1708 0,'0'-25'16,"-25"25"-16,0 0 31,25 25 1,25-25-17,-25 25-15,0 0 16,0-1-1,0 1 1,-25-25-16,0 0 16,1 0-1,24-25 1,-25 25-16,25-24 16,0-1-16,25 0 0,-1 0 15,1 25 1,0 0-16,0 0 15,-25 25-15,25-25 16,-25 25-16,25 0 16</inkml:trace>
  <inkml:trace contextRef="#ctx0" brushRef="#br0" timeOffset="4364">598 1434 0,'0'-25'16,"0"0"-16,25 25 46,-25 25-46,0 0 0,25 0 16,-25 0-16,0 24 16,25-24-16,-25 25 0,0 0 15,25 0-15,-25-25 16,0 24-16,0-24 0,25 0 16,-25 0-16,0 0 0,0 0 15,0-50 1,0 0-1,0 0 1,0-25-16,0 26 0,24-1 16,-24-25-16,25 25 0,0 0 15,0 0-15,0 25 16,0 0-16,0 0 0,0 25 16,-25 0-16,25 0 0,-25 25 15,0-25-15,25 24 16,-25-24-16,0 25 0,0-25 15</inkml:trace>
  <inkml:trace contextRef="#ctx0" brushRef="#br0" timeOffset="4855">1345 1758 0,'25'-25'0,"0"25"31,-25-25-31,0 0 16,0 0-1,-25 25-15,0 0 0,0-25 16,-25 25-16,26 0 16,-1 0-16,0 0 15,0 25-15,0 0 16,25 0-1,0 0-15,0 0 0,0-1 16,25 1-16,0 0 0,0 0 16,0 0-16,-1-25 15,1 25-15,0-25 0,0 0 16,25 0-16,-25 0 16,0-25-16,0 0 0,0 0 15,-25 0-15,24-24 16,-24-1-16,0 0 0,0 0 15,0 0-15,0 25 0,-24-24 16,24 24-16,-25 0 16,25 0-16,0 50 15,0 0-15,0 0 16,0 0-16,25 24 16,-25-24-16,24 25 0,-24-25 15,25 0-15,-25 0 16,25 0-16,-25 0 0</inkml:trace>
  <inkml:trace contextRef="#ctx0" brushRef="#br0" timeOffset="5269">1694 1409 0,'-25'-25'15,"50"50"32,-25 0-47,25 0 0,-25 0 16,25 24-16,-25 1 0,24-25 15,-24 25-15,0-25 16,0 0-16,0 0 0,0 0 16,0-1-16,0-48 31,0-1-31,0 0 15,25 0-15,-25 0 16,25 0-16,-25 0 0,25 0 16,0 25-16,25 0 15,-25 0-15,0 0 0,0 0 16,24 25-16,-24 0 0,0-25 16,-25 25-16,0 0 15,0 0-15,0 0 0,-25 0 16,0-25-16,-24 24 0,24-24 15,-25 0-15,25 0 16,-25 0-16,25-24 0,25-1 16</inkml:trace>
  <inkml:trace contextRef="#ctx0" brushRef="#br0" timeOffset="5541">2391 1334 0,'-25'0'0,"0"-25"0,0 25 15,25-25-15,-25 25 16,50 25 0,0 0-1,0 25-15,0-25 0,0 25 16,0-25-16,0 24 15,0 1-15,0 0 0,-25 0 16,24-25-16,-24 0 16,0 0-16,0-1 0,0 1 15,-24-25-15</inkml:trace>
  <inkml:trace contextRef="#ctx0" brushRef="#br0" timeOffset="6026">2391 1683 0,'-25'-25'0,"0"0"16,25 0-16,-25 0 0,25 0 15,0 0 1,25 25-16,0 0 16,0-24-16,25 24 0,-25 0 15,49-25-15,-24 25 0,0 0 16,25-25-16,-25 25 16,-1-25-16,1 25 0,-25 0 15,0-25-15,0 25 16,-25-25-1,-25 25-15,0 0 16,0-25-16,0 25 16,0 0-16,0 0 0,1 0 15,-1 25-15,0-25 16,25 25-16,0 0 0,0 0 16,0 0-16,0 0 0,0-1 15,25 1-15,-25 25 16,25-50-16,-1 25 0,1 0 15,0-25 1,0 0-16,0 0 0,0-25 16,0 0-1,-25 0-15,0 0 0,0 0 16,25 1-16,-25-1 16,0 0-16,0 50 31,0 0-16,25-1-15,-25 1 0,25 0 16,-1 0-16,1-25 16</inkml:trace>
  <inkml:trace contextRef="#ctx0" brushRef="#br0" timeOffset="6452">3088 1309 0,'-25'-25'0,"25"1"0,0-1 16,-25 0-16,50 25 31,-25 25-31,25 0 0,-25-1 16,25 1-16,0 0 16,0 0-16,-25 0 0,25 0 15,0 0-15,-25 0 16,0 0-16,25 0 0,0-25 31,-25-25-15,0 0-16,0 0 15,0 0-15,0 0 16,24 0-16,1 0 16,0 25-16,0 0 0,0 0 15,0 0-15,0 25 16,0 0-16,0 0 0,0 0 15,-25 25-15,0-25 16,0-1-16,-25-24 16,0 25-16,25 0 0,-25-25 15,-25 0-15,25 0 0,0-25 16,0 25-16,0-25 16,1-24-16,24 24 0</inkml:trace>
  <inkml:trace contextRef="#ctx0" brushRef="#br0" timeOffset="6667">3611 1210 0,'25'25'63,"0"-25"-63,0 25 15,0-1-15,0 1 16,0 0-16,0 25 0,-1-25 16,-24 0-16,25 0 0,-25 25 15,0-26-15</inkml:trace>
  <inkml:trace contextRef="#ctx0" brushRef="#br0" timeOffset="7094">4134 1434 0,'-25'-25'16,"0"25"-16,0 0 16,25-25-16,25 25 46,0 0-46,0-25 16,25 25-16,-25 0 16,0 0-16,0-25 15,0 25-15,-1-25 0,1 0 16,-25 1 0,-25 24-16,25-25 15,-24 25-15,-26-25 0,25 25 16,0 0-16,-25 0 15,0 0-15,25 25 0,-24-25 16,24 25-16,25-1 16,-25 1-16,25 0 0,0 0 15,25 0-15,0 25 0,0-25 16,24 0-16,1-25 16,0 25-16,-25-1 0,25-24 15,-1 0-15,1-24 16</inkml:trace>
  <inkml:trace contextRef="#ctx0" brushRef="#br0" timeOffset="7597">4807 1260 0,'24'0'16,"1"-25"-16,-25 0 31,-25 0-31,1 25 16,-1 0-16,0 0 0,-25 0 15,25 0-15,-25 0 16,25 25-16,0-25 0,0 0 16,25 25-16,-24-25 0,24 25 15,0-1-15,24 1 16,-24 0-16,25 0 15,0-25-15,0 25 16,0-25-16,0 25 0,0-25 16,0 0-16,25 0 0,-25 0 15,-1 0-15,1-25 16,0 25-16,0-25 0,-25 0 16,25 0-16,-25-24 15,0 24-15,0-25 0,-25 0 16,25 25-16,-25-25 0,0 25 15,25 1-15,-25-1 16,25 0-16,-24 25 0,24 25 16,24 24-1,1-24-15,-25 0 16,25 25-16,-25-25 0,25 25 16,-25-25-16,25 0 15,-25-1-15,25 1 0,-25 0 16</inkml:trace>
  <inkml:trace contextRef="#ctx0" brushRef="#br0" timeOffset="8253">5404 1235 0,'0'-25'0,"0"0"16,-25 25-1,25-25-15,-25 25 0,25-25 16,-25 25-16,1-25 16,-1 25-16,0-25 0,0 25 15,0 0-15,0 0 0,0 25 16,0 0 0,25 0-16,-25 0 15,25 0 1,25 0-16,0 0 15,0-25-15,0 0 16,0 0 0,0 0-16,0 0 0,0 0 15,-1 0 1,-24-25-16,0 0 16,0 0-1,0 50 16,0 0-15,25 0-16,-25-1 16,25 1-16,0 0 0,0 0 15,0-25 1,0 0-16,0 0 16,0 0-16,-25-25 0,25 0 15,-1 25-15,-24-25 16,25-24-16,-25 24 0,0-25 15,0 0-15,0 25 16,0-25-16,0 1 0,0-1 16,0 25-16,-25 0 0,25 0 15,0 50 1,25-25-16,-25 50 16,25-25-16,-25 25 15,25-26-15,-25 26 0,0 0 16,25-25-16,-25 25 0,25-25 15,-25 0-15,0-1 16</inkml:trace>
  <inkml:trace contextRef="#ctx0" brushRef="#br0" timeOffset="8762">5554 1110 0,'-25'0'16,"0"0"-1,50 0 1,0 0-16,-1 0 16,1-25-16,0 25 15,25 0-15,0 0 0,-25 0 16,25 0-16,-1-25 16,-24 25-16,0 0 0,25 0 15,-25 0-15,-25-25 0,25 25 16,-25-24-1,-25-1 1,0 25-16,0-25 16,0 25-16,0 0 15,0 0-15,25 25 16,-25 0-16,25-1 16,0 26-16,0-25 0,0 0 15,25 0-15,-25 25 16,25-25-16,0-25 0,-25 25 15,25-25-15,0 0 0,0 0 16,0 0 0,0-25-16,0 0 0,-25 0 15,25 0-15,-25 0 16,0 0-16,0 0 0,24 0 16,-24 0-16,0 1 15,0 48 1,25 26-16,-25-25 15,25 25-15,-25 0 0,25 0 16,0 24-16</inkml:trace>
  <inkml:trace contextRef="#ctx0" brushRef="#br0" timeOffset="9705">498 2928 0,'0'-25'16,"25"25"-16,0 0 16,0-25-16,0 25 15,0 0-15,0 0 16,0 0-16,0 0 31,-25 25-31,-25-25 16,0 25-1,0-25-15,0 0 0,0 0 16,0 25-16,0-25 0,0 0 16,25-25-1,0 0 1,0 0-1,0 0-15,25 25 16,0 0-16,-25-25 16,25 25-16,0 0 15,-25 25-15,0 0 16,0 0 0</inkml:trace>
  <inkml:trace contextRef="#ctx0" brushRef="#br0" timeOffset="10155">897 2579 0,'-25'-25'0,"0"25"15,25-24 1,0 48 15,25 1-31,-25 0 16,25 0-16,0 25 0,-25-25 16,0 25-16,25-25 0,-25-1 15,25 1-15,-25 0 16,0 0-16,0 0 0,0 0 15,25-25-15,-50-25 32,25 0-17,0 0-15,0 0 16,0 0-16,0 1 0,25-1 16,-1 0-16,1 25 15,0-25-15,0 25 0,0 0 16,0 25-16,0 0 0,0 0 15,0-1-15,0 1 16,-25 0-16,24 0 0,-24 0 16,0 0-16,0 0 0</inkml:trace>
  <inkml:trace contextRef="#ctx0" brushRef="#br0" timeOffset="10677">1594 2878 0,'0'-25'15,"0"0"1,25 25-16,-25-25 0,0 1 16,0-1-1,0 0-15,0 0 16,-25 0-1,0 25-15,0 0 16,0 0-16,1 0 0,-1 0 16,0 25-16,0 0 15,25 0-15,-25 0 0,25-1 16,0 1 0,25 0-16,0 0 0,0 0 15,0-25-15,-1 25 0,1-25 16,0 0-16,0 0 15,0 0-15,0-25 0,0 0 16,0 25-16,-25-25 16,25 0-16,-25-24 0,25 24 15,-25-25-15,0 25 0,0-25 16,-25 25-16,25-25 16,0 26-16,-25-1 0,0 25 15,25 25 16,0-1-31,0 1 0,0 25 16,25-25-16,-25 25 16,25-25-16,0 0 0,-1 24 15,1-24-15,0 0 0,0 0 16</inkml:trace>
  <inkml:trace contextRef="#ctx0" brushRef="#br0" timeOffset="11350">2017 2480 0,'-24'0'63,"24"25"30,0 0-77,24-1-16,-24 1 16,0 0-16,25 0 15,0 0-15,-25 0 0,25 25 16,-25-25-16,25 0 15,-25-1-15,0 1 0,25 0 16,-25 0-16,0-50 47,0 0-31,0 0-16,0 1 0,0-1 15,25 0-15,-25 0 0,25 0 16,0 25-16,0-25 15,0 25-15,24 0 0,-24 0 16,0 25-16,0-25 16,-25 25-16,25 0 0,-25 0 15,0 0-15,-25-1 0,25 1 16,-25 0-16,0-25 16,-25 25-16,26-25 0,-26 25 15,0-25-15,25 0 0,-25-25 16</inkml:trace>
  <inkml:trace contextRef="#ctx0" brushRef="#br0" timeOffset="13107">2690 2604 0,'0'-25'15,"-25"25"-15,25 25 47,25 0-31,-25 0-16,25 25 15,0 0-15,-25-25 0,25 24 16,-1 1-16,1 0 0,0-25 16,-25 25-16,25-25 15,-25-1-15,0 1 0,0-50 47,-25 1-47,25-26 16,-25 25-16,25-25 15,-25 0-15,25 0 0,-24 1 16,24-1-16,0 0 16,0 0-16,0 25 0,0-24 15,24 24-15,1 25 16,0 0-16,0 0 16,0 25-16,0-25 0,0 24 15,0 1-15,0 0 0,0 0 16,-25 0-16,24 0 15,-24 0-15,0 0 0,-24 0 16,-1-25-16,25 25 16,-25-25-16,0 0 0,0 0 15,0 0-15,0 0 0,0-25 16,0 25-16,25-25 16,0 0-16,0 0 0,0 0 15,25 0-15,0 0 16,25 0-16,-25 0 15,0 25-15,0-24 16,0 24-16,24 0 31,-24 0-31,25 0 16,-25 0-16,25 0 0,0 0 16,-1 24-16,-24-24 0,25 25 15,0-25-15,-25 25 16,-25 0-16,25-25 0,-25 25 15,-25 0-15,0 0 16,0-25-16,0 0 16,0 0-16,0 0 15,0 0-15,25-25 16,0 0-16,0 0 0,0 0 16,25 0-16,0 0 15,0 1-15,0-26 0,0 25 16,25 25-16,-25-25 0,0 25 15,-1 0-15,1 0 16,-25 25 0,0 0-1,0 0-15,-25-25 0,25 25 16,0-1-16,25 1 16,0-25-1,0 25-15,0-25 16,0 0-16,0 0 15,0 0-15,0 0 16,0 0-16,-1 0 16,1-25-1,-25 0-15,-25 1 16,25-1 0,-24 0-16,-1 25 0,25-25 15,-25 25-15,0-25 0,0 25 16,0-25-1,0 25 1,25 25 0,25-25-16,0 25 15,0-25-15,25 0 16,-25 0 0,24 0-16,-24 0 0,25-25 15,0 25-15,0 0 16,24 0-16,-24-25 0,-25 25 15,25 0-15,-25 0 0,25 0 16,-26 0-16,1-25 16,-50 25 15,1 0-15,-1 0-1,0 0 1,0 0-16,0 0 0,0 0 15,0 0-15,0 25 16,0-25-16,0 25 0,25 0 16,0 0-16,0 0 0,0 0 15,0-1-15,25 26 16,25-25-16,-25 0 0,25-25 16,0 25-16,-25-25 0,24 0 15,1 0-15,0 0 16,-25-25-16,25 0 0</inkml:trace>
  <inkml:trace contextRef="#ctx0" brushRef="#br0" timeOffset="13911">4607 2430 0,'-25'0'16,"25"25"15,0 0 16,25-25-31,0 0-1,0 0-15,0 0 0,0-25 16,0 25-16,-25-25 0,25 25 16,0-25-16,-25 0 15,0 0-15,-25 0 16,0 25-1,0-25-15,0 25 0,-25 0 16,25 0-16,0 25 0,0-25 16,1 25-16,-1 0 15,25 0-15,-25 0 0,25 0 16,25 0-16,-25 0 16,25 0-16,-1-1 0,1-24 15,25 25-15,-25-25 0,25 0 16,0 0-16,0 0 15,-1 0-15,1-25 0,0 25 16,-25-24-16,25-1 0,-25 25 16,-1-25-16,1 0 15,-25 0-15,0 0 16,-25 0-16,1 0 16,-1 0-16,0 25 15,25-25-15,-25 25 16,0 0-1,0 25-15,0 0 16,25 0-16,-25 0 16,0 0-16,25 0 0,0 0 15,0 0 1,0 0-16,25-25 0,0 0 16,0 0-16,0 0 0,0 0 15,0 0-15,25-25 16,-26 0-16,1 0 0,25 0 15,-25 0-15,-25 0 0,0-25 16,0 25-16,0-24 16,-25-1-16,0 0 0,25 0 15,-25 25-15,0-25 16,25 26-16,0 48 31,25 1-31,-25 25 0,25-25 16,-25 25-16,25 0 0,0 0 15,-25-1-15,25-24 16,-25 0-16,25 25 0,-25-25 16,25 0-16</inkml:trace>
  <inkml:trace contextRef="#ctx0" brushRef="#br0" timeOffset="14296">5404 2206 0,'-25'0'16,"0"0"-1,25 25 1,25-25-16,-25 25 16,25 0-16,0-1 15,-25 1-15,25 0 16,-25 0-16,25 0 15,0-25-15,-25 25 0,25-25 16,0 0 0,-1-25-1,-24 0-15,25 25 0,-25-25 16,25 0-16,-25 0 16,25-24-16,-25 24 0,0 0 15,0 0-15,0 0 0,0 0 16,-25 25-1,25 25 1,0 0 0,0 0-16,0 0 15,25-25-15,-25 25 0</inkml:trace>
  <inkml:trace contextRef="#ctx0" brushRef="#br0" timeOffset="14961">5877 2206 0,'0'-25'0,"-25"25"16,0 0-16,25-25 0,25 25 46,0 25-46,0-25 16,0 25-16,0 0 16,0 0-16,0 0 0,0-1 15,-25 1 1,-25 0 0,0-25-1,0 0 1,25-25-16,0 0 0,0 1 15,0-1-15,25 0 16,0 0-16,-25 0 0,25 0 16,0 0-16,0 25 0,-25-25 15,24 25-15,1 0 16,-25 25 0,25-25-1,-25 25-15,25-25 0,0 25 16,0-25-16,0 0 15,0 0-15,0 0 16,0 0-16,-1 0 0,1 0 16,-25-25-16,25 25 15,-25-25-15,0 0 16,0 0-16,-25 0 16,25 0-16,-25 25 15,25-24-15,-24-1 0,-1 0 16,0 25-16,0 0 15,25 25-15,-25-25 0,0 25 16,25 24-16,0-24 0,0 25 16,0 0-16,0 0 15,25 0-15,0-26 0,0 26 16,0-25-16,0-25 16,-1 25-16,26-25 0,-25 0 15,0-25-15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58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2642 183 0,'-150'0'0,"1"0"16,-1 0-16,-49 0 0,25 0 16,-25 25-16,-1 25 0,1 24 15,0-24-15,0 25 16,24 24-16,1 1 0,25 24 15,49-24-15,1 25 16,24-1-16,50 1 0,0-26 16,25 26-16,50-26 0,0 1 15,24 0-15,1-1 16,25-24-16,24 0 0,1-1 16,24-24-16,0 25 15,26-50-15,-26 0 0,26 0 16,-1-25-16,0 0 0,25-25 15,1 0-15,-26-25 16,25 0-16,0 0 0,-24-24 16,-1-26-16,0 25 0,-49-24 15,-1-1-15,-24-24 16,0 24-16,-51-25 0,1-24 16,-25 25-16,0-1 15,-25-24-15,-25 24 0,-25 1 16,-24-1-16,-26 1 0,-25 49 15,-24 0-15,-25 25 16,-1 25-16,-49 1 0,0 24 16,0 49-16,0-24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24575,'2'-2'0,"1"1"0,-1-1 0,0 1 0,0-1 0,1 0 0,-1 1 0,0-1 0,0-1 0,-1 1 0,1 0 0,0 0 0,-1-1 0,1 1 0,0-4 0,14-15 0,-15 20 0,0 0 0,0 0 0,0 0 0,0 0 0,0 0 0,0 0 0,1 1 0,-1-1 0,0 0 0,0 1 0,1-1 0,-1 0 0,0 1 0,1 0 0,-1-1 0,1 1 0,-1 0 0,1 0 0,-1-1 0,0 1 0,1 0 0,-1 1 0,1-1 0,-1 0 0,3 1 0,-3 0 0,1 0 0,-1 0 0,1 1 0,-1-1 0,0 1 0,0-1 0,0 1 0,1-1 0,-1 1 0,-1 0 0,1-1 0,0 1 0,0 0 0,-1 0 0,1 0 0,0 2 0,2 12 0,-1-1 0,-1 0 0,0 25 0,-1-38 0,-3 40 0,2-29 0,0-1 0,0 0 0,1 0 0,1 0 0,0 0 0,5 23 0,-5-34 0,-1 1 0,1-1 0,0 0 0,0 0 0,-1 0 0,1 0 0,0 0 0,0 0 0,0 0 0,0 0 0,0 0 0,0 0 0,0-1 0,0 1 0,0 0 0,0-1 0,1 1 0,-1-1 0,0 1 0,0-1 0,1 1 0,-1-1 0,0 0 0,1 0 0,-1 0 0,0 0 0,1 0 0,-1 0 0,0 0 0,1 0 0,-1 0 0,0 0 0,0-1 0,1 1 0,-1-1 0,0 1 0,0-1 0,1 1 0,-1-1 0,1-1 0,9-3 0,-1-1 0,1-1 0,12-11 0,-15 13 0,185-161 0,20-15 0,-61 83 120,-126 84-417,0 2 0,1 0 0,0 2 0,32-8 0,-21 10-6529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3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1702 0,'-25'0'16,"0"-25"-16,0 25 16,0-25-16,0 0 15,0 25 1,50 0 31,-25 25-16,25-25-15,-25 25-1,-25-25 17,0 0-17,0 0-15,0 0 16,25-25-1,0 0 1,25 0 0,0 25-16,0 0 15,-25-25 1,25 25-16,-25 25 31,-25 0-15,0-25-16,25 25 15,-25-25-15,0 0 16,25 25-16,0-50 16,25 0 15,0 0-15,0 25-1</inkml:trace>
  <inkml:trace contextRef="#ctx0" brushRef="#br0" timeOffset="443">699 1502 0,'0'-24'16,"24"24"-16,-24-25 16,25 25-16,-25-25 15,25 25-15,-25-25 16,-25 25 15,0 0-31,1 0 0,-26 25 16,25-25-16,0 25 15,0-25-15,0 25 0,0-1 16,0 1-16,25 0 16,0 0-16,0 0 15,25 0-15,-25 0 0,25 0 16,0 0-16,0-25 15,0 25-15,25-25 0,-25 0 16,24 0-16,-24 0 16,25-25-16,-25 25 0,0-25 15</inkml:trace>
  <inkml:trace contextRef="#ctx0" brushRef="#br0" timeOffset="1008">1246 1502 0,'25'-24'16,"-25"-1"15,0 0-31,-25 25 15,0-25-15,1 25 16,-1 0 0,0 0-16,0 0 0,0 0 15,0 25-15,0-25 16,0 25-16,0 0 0,25-1 16,0 1-16,0 0 15,0 0 1,25 0-16,0-25 0,0 0 15,0 0-15,0 0 16,0 0-16,0 0 0,0-25 16,-1 25-16,1-25 0,0 0 15,0 0-15,0 1 16,-25-1-16,0-25 0,0 25 16,0-25-16,0 0 15,0 1-15,-25 24 0,25-25 16,-25 25-16,25 0 0,0 0 15,25 25 1,-25 25-16,0 0 16,25 25-16,-25-25 15,25 24-15,-25 1 0,25 0 16,-25-25-16,25 25 16,-25 0-16,0-26 0,25 1 15,-25 25-15,0-25 0,0 0 16</inkml:trace>
  <inkml:trace contextRef="#ctx0" brushRef="#br0" timeOffset="1428">1993 1328 0,'0'-25'0,"-24"25"16,24-25-16,-25 25 16,0-25-16,0 25 15,0 0-15,0 0 16,0 0-16,0 0 16,0 25-16,0-25 15,25 25 1,0 0-16,0 0 15,25-25 1,-25 25-16,25-25 0,0 25 16,0-25-16,0 25 0,25 0 15,-25-25-15,-25 25 0,25-25 16,-1 24-16,-24 1 16,-24-25-1,-1 25-15,0-25 16,-25 0-16,0 0 0,0 0 15,1 0-15,-1 0 0,0 0 16,25-25-16,0 25 16</inkml:trace>
  <inkml:trace contextRef="#ctx0" brushRef="#br0" timeOffset="2939">1147 2075 0,'0'-25'15,"25"25"32,-25 25-47,0 0 16,0 0-16,0 0 15,0 25-15,25-25 0,-25 49 16,0-24-16,0 25 16,0 0-16,0-1 0,24 1 15,-24 0-15,0-1 16,25 1-16,-25 0 0,25-1 15,-25 1-15,25 0 0,-25 0 16,25-26-16,-25 26 16,25-25-16,-25 25 0,25-26 15,-25 1-15,0 0 16,25-25-16,-25 25 0,0-25 16,0 24-16,0-24 0,0 0 15,0 0 1,0 0-16,0 0 15,0-50 17</inkml:trace>
  <inkml:trace contextRef="#ctx0" brushRef="#br0" timeOffset="3233">1072 3769 0,'0'24'47,"25"-24"-31,-25 25-16,25-25 15,0 25-15,0 0 0,-25 0 16,25-25-16,-1 25 0,1 0 16,0 0-16</inkml:trace>
  <inkml:trace contextRef="#ctx0" brushRef="#br0" timeOffset="3522">1720 3769 0,'-25'0'15,"0"0"1,0 0-16,0 0 15,25 24 1,-25-24 0,25 25-16,-25 0 15,25 0-15,-25 0 16,0-25-16,0 25 16,1 25-16,-1-25 0,-25-25 15,25 25-15,0-1 16,0 1-16,0-25 0,0 0 15</inkml:trace>
  <inkml:trace contextRef="#ctx0" brushRef="#br0" timeOffset="38089">6152 1403 0,'0'25'32,"25"0"-32,-25 0 15,25-1 1,-25 1-16,0 0 15,25 0-15,-25 0 0,0 0 16,0 0-16,0 0 0,25 0 16,-25 0-1,0-1-15,0 1 16,-25 0 0,0 0-1,0 0 1,0-25-16,0 0 15,0 0-15,0 0 0,0 0 16,1 0-16,-26 0 16,0 0-16,0 0 0,0 0 15,-24 0-15,-1 0 16,0 0-16,1 0 0,-1 0 16,-25 0-16,1 0 0,24 0 15,-25 0-15,1 0 16,-1 0-16,0 0 0,-24 0 15,24 0-15,1 0 0,-26 0 16,26 0-16,-26 0 16,26 0-16,-1 0 0,-25 0 15,26 0-15,-1 0 16,25 0-16,-24 0 0,24 0 16,0 25-16,26-25 0,-26 0 15,25 0-15,25 0 16,0 0-16,0 0 0,1 0 15,-1 0 1</inkml:trace>
  <inkml:trace contextRef="#ctx0" brushRef="#br0" timeOffset="38408">3114 1727 0,'0'-25'16,"-25"50"31,0-25-47,0 0 15,25 24-15,-25-24 0,1 25 16,-26-25-16,50 25 0,-25 0 16,0-25-16,0 25 15,25 0-15,-25-25 0,25 25 16,25-25 0,0 0-16,0 25 15,25-25-15,-25 25 0,24 0 16,1-1-16,0 1 15,0 0-15,-25 0 0</inkml:trace>
  <inkml:trace contextRef="#ctx0" brushRef="#br0" timeOffset="36608">6351 133 0,'0'-25'16,"0"0"-16,0 0 16,0 0-16,-25 0 15,0 25 1,1 0 0,-1 0-16,0 0 0,0 0 15,0 25-15,0-25 16,-25 25-16,25 0 0,0 0 15,-24 0-15,24 25 0,25-25 16,-25 24-16,25-24 16,0 0-16,25 0 0,0 0 15,24 0-15,-24 0 16,25-25-16,25 0 0,-25 25 16,-1-25-16,1 0 15,0-25-15,0 0 0,-25 0 16,0 0-16,0 0 0,-25 0 15,0 0-15,0-24 16,0 24-16,-25-25 0,0 25 16,0 0-16,0 0 0,0 25 15,25-25-15,-25 25 16,0 0-16,25 25 0,-25-25 16,0 25-16</inkml:trace>
  <inkml:trace contextRef="#ctx0" brushRef="#br0" timeOffset="37159">6177 581 0,'-25'25'31,"25"0"-15,-25 0-16,25 0 15,-25 0-15,25-1 16,-25 26-16,25-25 16,0 0-16,0 25 0,-25-25 15,25 0-15,0 0 0,0-1 16,0 1-16,0 0 16,25 0-16,0-25 15,0 0 1,0 0-1,0 0-15,0 0 0,25 0 16,-25-25-16,24 25 16,1 0-16,0 0 0,0 0 15,-25 0-15,0 0 0,24 0 16,-24 0-16,0 0 16,0 0-1,-25-25 1,0 0-1,0 1-15,25-1 16,-25 0-16,0 0 16,0 0-16,-25-25 0,25 25 15,-25-25-15,25 26 0,-25-26 16,0 0-16,25 25 16,-24 0-16,24 0 0,-25 0 15,25 0-15,-25 25 16,25 25-1,0 0 1</inkml:trace>
  <inkml:trace contextRef="#ctx0" brushRef="#br0" timeOffset="86513">1769 1901 0,'0'-25'16,"25"25"-1,0 25 17,-25 0-32,0 0 15,25 0-15,-25 24 0,25 1 16,-25 25-16,25-25 15,0 24-15,0 1 0,24 0 16,-24 24-16,25-24 16,0 25-16,-25-26 0,25 1 15,-1 0-15,26 0 0,-25-1 16,0-24-16,24 0 16,1 25-16,0-26 0,25 1 15,24 0-15,1-25 16,-1 25-16,50-25 0,-24 24 15,24-24-15,25 0 0,25 0 16,-24-25-16,49 25 16,-25-25-16,50 25 0,0-25 15,0-25-15,49 25 16,1-25-16,25-25 0,-1 25 16,26-24-16,24-1 0,1 0 15,-1 25-15,25-25 16,-24 0-16,-26 1 0,1 24 15,-25 0-15,-1 0 0,-49 25 16,0 0-16,-25 0 16,-25 0-16,0 25 0,-25 0 15,0 0-15,-25 24 16,-24-24-16,-1 50 0,0-25 16,-24 25-16,-26 24 0,1 1 15,-1 24-15,-24 1 16,-1 24-16,-24 1 0,0 24 15,-1-25-15,-24 1 16,0 24-16,0-24 0,0 24 16,-25-25-16,24 26 0,1-26 15,-25 0-15,25 1 16,-25-26-16,0 1 0,24-26 16,-24 1-16,0 0 15,0-26-15,-25-24 0,25 0 16,-25-25-16,0 25 0,0-25 15,0-1 17,0-48 15,-25 24-47,0 0 15,0 0-15,0 0 0,1 0 16,-26 0-16</inkml:trace>
  <inkml:trace contextRef="#ctx0" brushRef="#br0" timeOffset="86881">14345 6856 0,'25'0'46,"0"25"-46,0-25 16,-1 25-16,1 0 0,0-25 16,0 25-16,0 0 15,0 0-15,0 0 0,0-25 16,0 25-16,0-25 16,-1 0-16,1 0 0,0 0 15,0 0-15,0-25 16,0 0-16,0 0 0,25 0 15,-25 0-15,-1 25 0,1-25 16,-25 0-16,25 25 16,-50 25 15,0 0-31,1 0 16,24 0-16,-25 0 0,0 0 15,-25 0-15,25-1 16</inkml:trace>
  <inkml:trace contextRef="#ctx0" brushRef="#br0" timeOffset="87330">15391 5985 0,'-25'-25'0,"0"0"0,25-25 16,-25 25-16,25-25 0,0 1 15,25-1-15,0 25 16,25-25-16,-1 25 0,1 0 16,0 0-16,0 25 15,25 0-15,-26 0 0,26 25 16,-25 0-16,-25 0 0,0 0 16,0 25-16,-25 0 15,0-1-15,-25 1 0,0 25 16,0-25-16,-25 0 15,25 24-15,-25-24 0,25 0 16,1 0-16,-1-25 0,25 24 16,0-24-16,0 0 15,0 0-15,0 0 0</inkml:trace>
  <inkml:trace contextRef="#ctx0" brushRef="#br0" timeOffset="87640">15789 6831 0,'25'0'47,"0"0"-16,-25-24 63,0-1-79</inkml:trace>
  <inkml:trace contextRef="#ctx0" brushRef="#br0" timeOffset="98151">5828 5686 0,'0'25'16,"0"0"15,0 0-15,0 0-16,0-1 15,0 1-15,25 25 16,-25-25-16,25 0 16,0 0-16,0 0 0,0 0 15,0 0-15,0-1 16,0-24-16,-1 25 0,26-25 15,-25 0-15,0 0 0,25 0 16,0 0-16,-25 0 16,24-25-16,1 1 0,0-1 15,0 0-15,-25 0 16,25-25-16,24 0 0,-24 0 16,0 1-16,0-26 15,24 25-15,1 0 0,-25 1 16,25 24-16,-1 0 0,1 0 15,-25 0-15,24 25 16,-24 0-16,0 0 0,0 25 16,0-25-16,-25 25 0,-1 0 15,-24 0-15,25-1 16,-25 26-16,25-25 0,-25 25 16,25 0-16,-25 0 15,25-26-15,0 26 0,-25 0 16,25 0-16,0-25 0,0 25 15,0-26-15,0 26 16,-25-25-16,24-25 0,-24 25 16,25-25-16,0 0 15,-25-25 1,25 0-16,0 0 0,-25-24 16,25-1-16,0 0 15,25 0-15,-25-25 0,-1 26 16,1-1-16,25 25 15,-25 0-15,0 0 0,25 25 16,-25 0-16,0 25 16,-1 0-16,1 0 0,25 0 15,-25 25-15,25-1 0,-25 1 16,25 0-16,-26 0 16,26 0-16,0-26 0,-25 26 15,25-25-15,-25 25 16,0-25-16,-1-25 0,-24 25 15,25-25-15,0 0 0,0-25 16,-25 0-16,25 0 16,25 0-16,-25-25 0,25-24 15,-25 24-15,24-25 0,1 0 16,0 1-16,0-1 16,0 25-16,-1 0 0,-24 1 15,25 24-15,-25 25 16,0 0-16,0 0 0,0 25 15,0 0-15,-1 24 0,1 1 16,0 0-16,0 0 16,0 0-16,25-1 0,-25 1 15,25 0-15,-26 0 16,26-25-16,0 24 0,-25-24 16,25-25-16,-25 25 0,0-25 15,24 0-15,-24-25 16,0 25-16,25-49 0,-25 24 15,25-50-15,0 25 0,-26-25 16,26 1-16,0-26 16,0 25-16,25 1 0,-26-1 15,26 0-15,-25 26 16,25-1-16,-1 0 0,1 25 16,0 0-16,-26 0 15,26 0-15,-25 25 0,0-25 16,0 25-16,-26 0 0,1 0 15,0-24-15,0 24 16,0 0-16,-25 24 0,25-24 16,0 25-16,0 0 0,0 25 15,0 0-15,24 0 16,-24-1-16,25 1 0,0 25 16,0-25-16,0 24 15,-1 1-15,-24 0 0,25 24 16,-25-24-16,0 0 0,0 0 15,-25-1-15,25 1 16,0 0-16,-25-1 0,24 1 16,1 0-16,0 0 15,0-26-15,0 26 0,0-25 16,0 25-16,-25-26 0,25 1 16,0 25-16,-25-25 15,25-25-15,-25 24 0,24 1 16,-24-25-16,25 25 15,-25-25-15,0 25 0,25-1 16,-25-24-16,0 25 0,25-25 16,-25 0-16,0 0 15,0 0-15,0 0 0,25 0 16,-25-50 15,25 0-31,-25 0 16,0 0-16,-25 0 15,0-25-15</inkml:trace>
  <inkml:trace contextRef="#ctx0" brushRef="#br0" timeOffset="98445">12079 7329 0,'-25'0'16,"25"25"-16,25-25 31,-25 25-31,25-25 16,0 25-16,-1 0 0,1-25 15,0 25-15,0 0 16,25 0-16,-25 0 0,0 0 15,25 0-15,-26-1 0,1-24 16,0 25-16,0-25 16,0 0-16</inkml:trace>
  <inkml:trace contextRef="#ctx0" brushRef="#br0" timeOffset="98786">12776 7354 0,'0'-25'0,"-25"1"31,0 48 0,25 1-31,-25-25 16,0 25-16,0 0 0,1 0 15,-1 0-15,0 0 16,0 0-16,0 0 0,0 0 16,25 0-16,-25-1 15,25 1-15,0 0 16,-25 0-16</inkml:trace>
  <inkml:trace contextRef="#ctx0" brushRef="#br0" timeOffset="100582">8617 4391 0,'0'-25'0,"0"0"16,0 50 15,0 0-15,25 0-16,0 25 0,-25 0 15,25-1-15,0 1 0,0 25 16,0-25-16,0-1 16,0 1-16,-1 0 0,-24-25 15,25 25-15,-25-25 16</inkml:trace>
  <inkml:trace contextRef="#ctx0" brushRef="#br0" timeOffset="100943">8792 4765 0,'-25'0'0,"25"-25"16,-25 0-16,25 0 15,25 25 1,0 0-16,0 0 16,-1 0-16,26-25 0,-25 25 15,25-25-15,0 25 16,0-25-16,-25 0 0,-1 25 15,1-25-15,-25 0 16,0 1-16,0-1 0,0 0 16,-25 0-16,25 0 0,-24 0 15,24 0-15,-25 25 16,25-25-16,0 50 31,0 0-31,25 0 0,-25 25 16,24 0-16,1-1 0,0 1 15,0 0-15,-25-25 16,25 25-16,0-25 0,-25 24 16,25-24-16,0-25 15</inkml:trace>
  <inkml:trace contextRef="#ctx0" brushRef="#br0" timeOffset="101369">9439 4316 0,'0'-25'0,"0"1"16,0 48-1,0 1-15,0 0 16,0 0-16,0 25 16,0-25-16,0 25 0,0-1 15,0 1-15,0 0 0,25-25 16,-25 25-16,0-25 15,0 0-15,0-1 0,0 1 16,0-50 0,0 1-1,0-1-15,0-25 0,0-25 16,0 25-16,0-24 16,0-1-16,0 0 0,0 25 15,0 1-15,0-1 0,25 25 16,-25 0-16,25 25 15,0 25-15,0 0 0,0 25 16,-1-25-16,26 24 16,-25 1-16,0 0 0,25 0 15,-25 0-15,25-26 0,-26 26 16,1-25-16,0 0 16,0 0-16,-25 0 0,25-25 15</inkml:trace>
  <inkml:trace contextRef="#ctx0" brushRef="#br0" timeOffset="101543">9613 4516 0,'-24'0'15,"-1"0"-15,0 0 16,50 0 15,0 0-31,-1-25 0,26 25 16,0 0-16,25-25 0,-25 0 15,-1 25-15,26-25 16,-25 0-16</inkml:trace>
  <inkml:trace contextRef="#ctx0" brushRef="#br0" timeOffset="101740">10136 4217 0,'0'-25'15,"-25"0"-15,25 0 16,-24 25-1,24 25 1,0 0 0,0 25-16,0-25 0,0 24 15,0-24-15,0 25 16,0-25-16,0 25 0,0-25 16,0 0-16,-25-1 15</inkml:trace>
  <inkml:trace contextRef="#ctx0" brushRef="#br0" timeOffset="101954">10062 4167 0,'0'-25'16,"0"0"-16,0 0 16,0 50-1,25 0-15,-1-25 0,1 50 16,0-25-16,25 0 15,-25 0-15,25 24 0,0-24 16,-1 0-16,1-25 16,0 25-16,-25-25 0,0 0 15,0 0-15</inkml:trace>
  <inkml:trace contextRef="#ctx0" brushRef="#br0" timeOffset="102135">10361 4092 0,'-25'-50'15,"0"26"-15,0-1 0,0 0 16,50 25 0,0 0-16,0 25 15,0 0-15,-1 24 0,1-24 16,0 25-16,0 0 16,0 0-16,-25-25 0,25 24 15,-25-24-15,25 0 16,-25 0-16</inkml:trace>
  <inkml:trace contextRef="#ctx0" brushRef="#br0" timeOffset="102747">10709 3918 0,'0'-25'31,"0"50"1,0 0-32,0 0 0,0 25 15,0-1-15,0 1 0,25 0 16,-25 0-16,0 0 15,25-1-15,-25 1 0,0-25 16,0 0-16,25 0 0,-25 0 16,0-50-1,0 0-15,0 0 16,0 0-16,0-25 0,0 1 16,-25-26-16,25 25 15,0-25-15,0 1 0,0 24 16,0 0-16,0 0 15,0 25-15,25 0 0,0 25 16,0 25 0,0 0-16,-1 25 0,1 0 15,25 0-15,-25-1 0,25 1 16,-25 0-16,0 0 16,0 0-16,-1-1 0,1-24 15,-25 0-15</inkml:trace>
  <inkml:trace contextRef="#ctx0" brushRef="#br0" timeOffset="102903">10784 4242 0,'-50'-25'16,"25"25"-16,25-25 0,25 0 16,0 25-1,25-25-15,0 25 16,-1-25-16,26 0 0,0 25 15,-1-25-15</inkml:trace>
  <inkml:trace contextRef="#ctx0" brushRef="#br0" timeOffset="103384">11805 4018 0,'0'-25'0,"25"0"15,-25 0-15,0 0 0,0 0 16,0 0-16,0 0 15,-25 0-15,0 25 0,-25 0 16,25 0-16,-25 25 0,1 0 16,-1 0-16,25 0 15,-25 0-15,25 25 0,25-25 16,0-1-16,0 26 0,25-25 16,25 0-16,-25 0 15,50-25-15,-26 25 0,26 0 16,-25-25-16,25 25 15,-26-25-15,1 25 0,-25-1 16,0-24-16,-25 25 0,0 0 16,-25-25-16,0 25 15,-25 0-15,1 0 0,-26-25 16,25 25-16,-25 0 16,26-25-16,-26 0 0,50 0 15,-25 0-15,25 0 0,25-25 16</inkml:trace>
  <inkml:trace contextRef="#ctx0" brushRef="#br0" timeOffset="103839">12029 3918 0,'25'-25'0,"-25"-25"16,0 25-16,0 0 0,0 1 15,0 48 1,0 1-1,25 0-15,-25 25 0,25 0 16,0 0-16,-1 24 16,1 1-16,0 0 0,25-1 15,-25 1-15,0 0 16,0-25-16,0 24 0,0-24 16,-25 0-16,24-25 0,-24 0 15,0 0-15,0 0 16,0-50-1,-24 0-15,-1 0 0,0-25 16,0 0-16,0-24 16,0 24-16,0-25 0,0 0 15,25 1-15,-25 24 16,25 0-16,0 0 0,25 25 16,-25 0-16,25 25 15,25 0-15,-25 0 0,25 0 16,-25 25-16,-1 0 0,1 0 15,0 0-15,0 25 16,-25-25-16,0 0 0,0 24 16,-25-24-16,0 0 0,0 0 15,1 0-15,-26-25 16,25 0-16</inkml:trace>
  <inkml:trace contextRef="#ctx0" brushRef="#br0" timeOffset="104212">12676 4092 0,'-25'25'15,"1"-25"1,-1 0 0,50-25-1,-1 25 1,1-25-16,0 25 15,25-25-15,-25 25 0,0-24 16,25-1-16,-25 25 16,-25-25-16,25 25 0,-25-25 15,0 0-15,-25 25 16,0-25-16,0 25 16,0 0-16,0 0 0,0 25 15,0 0-15,0 0 0,0 0 16,0 0-16,25 24 15,0 1-15,0 0 0,0-25 16,0 25-16,25-1 16,0-24-16,0 0 0,25 0 15,-25-25-15,25 0 0,0 0 16</inkml:trace>
  <inkml:trace contextRef="#ctx0" brushRef="#br0" timeOffset="104625">13274 3993 0,'0'-25'16,"0"0"-16,-25 0 16,25 0-16,-25 25 0,0-25 15,0 25-15,1 0 16,24-25-16,-25 25 0,0 0 16,0 25-16,0 0 0,0-25 15,25 25-15,-25 25 16,25-25-16,0 0 0,25-1 15,-25 26-15,25-25 0,25 0 16,0-25-16,-1 25 16,1-25-16,0 0 0,0 0 15,0 0-15,-1-25 16,1 25-16,-25-25 0,0 0 16,0 0-16,-25-24 0,0 24 15,0 0-15,-25 0 16,0 0-16,25 0 0,-25 25 15,0-25-15,0 25 16,25 25-16,0 0 16,0 0-16,0 0 0,0 0 15,25 24-15,-25-24 16,25 0-16,0 0 0,0 0 16,-25 0-16,25-25 15,0 0-15</inkml:trace>
  <inkml:trace contextRef="#ctx0" brushRef="#br0" timeOffset="104763">13573 3644 0,'0'-50'16,"-25"0"-16,0 25 16,25 1-16,0-1 0,-25 25 15</inkml:trace>
  <inkml:trace contextRef="#ctx0" brushRef="#br0" timeOffset="105076">13946 3395 0,'25'-25'16,"0"0"-16,-25 0 0,0 0 15,0-24-15,0 24 0,0-25 16,-25 25-16,0-25 15,0 25-15,1 0 0,-1 25 16,0 0-16,0 25 0,0 0 16,25 0-16,-25 25 15,25 25-15,0-1 0,0 1 16,0 25-16,50-1 16,0 1-16,-1-1 0,1 26 15,25-1-15,0 1 16,-1-1-16,-24 1 0,0-25 15,0-1-15,-50-24 0,0 0 16,0-1-16,-25-24 16,0-25-16,-25-25 0,0 0 15,-24 0-15</inkml:trace>
  <inkml:trace contextRef="#ctx0" brushRef="#br0" timeOffset="105406">13822 4067 0,'25'-49'0,"0"24"0,0 0 16,-1 25-16,1-25 16,0 25-16,-25-25 0,25 0 15,0 25-15,25 0 16,-25-25-16,0 25 0,25-25 16,-26 25-16,1 0 0,0-25 15,25 25-15,-25 0 16,0 0-16,-25-25 15,25 25 1,-25 25 31,25-25-47,-25 25 16,0 0-16,0 0 0,25 0 15,-25 0-15,0 0 16,24 0-16,-24 0 15</inkml:trace>
  <inkml:trace contextRef="#ctx0" brushRef="#br0" timeOffset="105867">14818 3619 0,'25'0'16,"-25"-25"-1,-25 25 17,25-25-32,-25 25 0,0 0 15,-25 0-15,25 25 16,1 0-16,-1-25 0,0 25 15,25 0-15,0 25 0,0-25 16,0 24-16,25 1 16,24-25-16,-24 25 0,25-25 15,25 0-15,-25 0 0,-1 0 16,1-25-16,0 0 16,-25 0-16,0-25 0,0 0 15</inkml:trace>
  <inkml:trace contextRef="#ctx0" brushRef="#br0" timeOffset="106413">11282 4964 0,'50'0'32,"-1"-25"-32,26 25 15,25-25-15,49 25 16,26-25-16,24 0 0,50 0 15,25-25-15,25 26 0,-1-1 16,26-25-16,-25 25 0,-25-25 16,0 25-16,-50 0 15,-50-24-15,-24 24 0,-26 25 16,-49-25-16,-1 0 16,-49 25-16,-25-25 15,-25 25-15,1 0 0,-1 0 16,-25 0-16,25 0 15,0 0-15,0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0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66 0,'0'-25'0,"-25"1"16,25 0-1,0 48 1,0 0-1,25 1-15,-25 23 0,24 0 16,0 1-16,-24-1 16,24 25-16,0-25 0,0 25 15,1-25-15,-1 0 0,0 1 16,0-1-16,0-24 16,-24 0-16,25 1 0,-1-1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 0,'-24'-24'0,"0"24"15,-1 0 1,50 0 15,-25 24-31,24-24 16,-24 25-16,24-1 15,0 24-15,-24-24 0,24 25 16,0-25-16,1 24 0,-1-23 16,-24 23-16,24-24 15,-24 0-15,0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4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49 266 0,'-25'-49'0,"25"25"15,-24-24-15,24 24 0,0 0 16,0-1-16,24 1 15,-24 0-15,49 24 0,-25-24 16,24 24-16,1 0 0,-1 0 16,0 0-16,1 24 15,23 0-15,-23 25 0,-1-1 16,-24-24-16,1 24 16,-1 1-16,0-1 0,-24 1 15,0-1-15,0 0 0,-24-23 16,0 23-16,-1-24 15,1 0-15,0 1 0,0-1 16,-25-24-16,25 0 16,0 0-16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9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0 347 0,'0'-25'0,"0"1"31,0 48-15,0 1-1,24-1-15,-24 24 16,49-24-16,-25 25 0,0-1 15,0 0-15,1 1 16,23-1-16,-24-24 0,0 25 16,-24-25-16,25 0 0,-25 0 15,-25-48 17,1 0-32,0-24 0,0-1 15,0 1-15,-1-1 16,1-23-16,0-1 0,0-23 15,24 23-15,-24 25 16,24-25-16,0 25 0,0-1 16,24 25-16,0 0 0,0 24 15,25 0-15,-1 0 16,-24 24-16,25 0 0,-25 25 16,24-25-16,-24 24 15,-24 1-15,0-1 0,0 0 16,0 1-16,-24-1 0,0 1 15,0-25-15,0 0 16,-25 0-16,25-24 0,-24 0 16,23 0-16,1-24 15,0 24-15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1:39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32519 4113 0,'-24'-25'16,"0"25"-16,-1 0 15,1-24-15,0 24 16,24-24-16,-24 24 15,48 0 1,0 0 0,0 0-16,25-24 0,-1 24 15,1 0-15,23 0 16,-23-24-16,-1 24 0,0 0 16,1-25-16,-25 25 15,0-24-15,-48 0 16,0 24-16,0 0 15,-1 0-15,1 0 0,0 0 16,0 0-16,0 0 0,-1 0 16,25 24-16,-24-24 15,24 24-15,0 25 0,0-25 16,0 24-16,24 1 16,-24-1-16,0 1 0,25-1 15,-25 0-15,0 1 0,0-1 16,24-24-16,-24 0 15,0 1-15,0-1 0</inkml:trace>
  <inkml:trace contextRef="#ctx0" brushRef="#br0" timeOffset="398">33075 4330 0,'0'-24'0,"0"0"16,0 0-1,-24 24-15,0 0 16,0 0 0,24 24-16,-24-24 15,24 24-15,0 0 0,-25 0 16,25 1 0,25-1-16,-1 0 0,-24 0 15,24-24-15,0 0 16,0 0-16,1 0 0,-1 0 15,0 0-15,0-24 0,0 24 16,-24-24-16,25 0 16,-25-1-16,0 1 15,-25 0-15,1 0 16,24 0-16,-24 0 0,0 24 16,0-25-16,-1 25 15,1 0-15,24 25 16,0-1-1,24-24 1,-24 24-16,25-24 0,-1 0 16</inkml:trace>
  <inkml:trace contextRef="#ctx0" brushRef="#br0" timeOffset="607">33366 4113 0,'0'-25'15,"0"1"-15,0 0 0,-24 24 16,24-24-16,-25 0 15,25 48 1,25 24 0,-25-24-16,24 1 15,0 23-15,-24 0 16,24 1-16,0-25 0,-24 24 16,0-24-16,24 1 15,-24-1-15</inkml:trace>
  <inkml:trace contextRef="#ctx0" brushRef="#br0" timeOffset="897">33511 4282 0,'24'-24'0,"-24"0"15,24-25-15,0 25 16,-24 0-16,25 24 16,-25 24-1,-25 0-15,25 0 16,-24-24-16,0 25 15,0-1-15,0 0 0,-1-24 16,1 24-16,0-24 0,48-24 31,0 24-15,1 0 0,-1-24-16,0 24 0,0 0 15,0 24-15,1-24 16,-25 24-16,24 0 0,0-24 15,-24 24-15,24 1 0,0-1 16,1 0 0</inkml:trace>
  <inkml:trace contextRef="#ctx0" brushRef="#br0" timeOffset="1273">33970 4306 0,'0'-24'0,"0"0"16,0 0-16,-24 24 15,24-25-15,0 1 0,-24 24 16,24-24 0,24 48-1,0 0 1,1-24-16,-1 25 16,0-25-1,0 0-15,0 0 16,-24-25-16,0 1 15,-24 0 1,24 0-16,-24 24 0,0-24 16,0 24-16,-1-25 0,1 25 15,0 0-15,0 25 16,24-1-16,0 0 16,0 0-1,0 0-15,0 1 0,0-1 16,24 24-16,0-24 15,0 0-15,-24 1 16,25-25-16,-1 0 0,0 0 16</inkml:trace>
  <inkml:trace contextRef="#ctx0" brushRef="#br0" timeOffset="1616">34261 4234 0,'0'-25'15,"-24"-23"-15,-1 24 0,25 0 16,-24-25-16,24 25 15,-24 0-15,24 48 32,24 0-32,-24 25 15,0-25-15,24 24 0,-24-24 16,0 1-16,25-1 0,-25 0 16,0 0-16,24-24 15,-24 24-15,24-48 16,0 0-1,-24 0-15,24 0 16,1-1-16,-25 1 16,24 0-16,0 0 0,-24 0 15,24-1-15,0 25 0,0 0 16,1 25 0,-25 23-16,24-24 15,0 25-15,-24-1 0,24 0 16,-24-24-16,0 25 15</inkml:trace>
  <inkml:trace contextRef="#ctx0" brushRef="#br0" timeOffset="-76252">3200 15845 0,'0'-24'16,"-24"24"47,0 0-32,0 0-31,-1 0 0,1 24 15,0-24-15,-24 24 16,23 0-16,1 1 0,0-1 16,0 0-16,0 0 0,0 0 15,24 0-15,0 1 16,0-1-16,24 0 0,0-24 16,-24 24-16,24 0 15,24 1-15,-23-25 0,-1 24 16,24-24-16,-24 24 0,1-24 15,-1 24-15,0 0 16,0 1 0,-24-1-16,0 0 0,-24 0 15,0 0-15,0 1 16,-1-1-16,-23 0 0,24-24 16,-25 24-16,25-24 15,0 24-15,0-24 0,0 0 16,0-24-16,48 0 15,0-24-15</inkml:trace>
  <inkml:trace contextRef="#ctx0" brushRef="#br0" timeOffset="-75783">3345 15966 0,'0'-24'0,"-24"24"15,24-24-15,0 48 47,24 0-47,-24 0 16,0 0 0,0 0-16,0 25 0,0-25 15,0 0-15,0 25 0,0-25 16,25 0-16,-25 0 15,0 0-15,0-48 32,0 0-17,0 0-15,0 0 0,0-1 16,0-23-16,0 0 16,0 23-16,24-23 0,-24 24 15,0 0-15,0 0 16,24-1-16,0 25 15,0 25-15,0-25 16,1 24-16,-1 0 16,-24 24-16,24-24 0,0 1 15,0 23-15,1-24 16,-1 0-16,-24 1 0,24-1 16,-24 0-16,0 0 0,0 0 15,-24-24-15</inkml:trace>
  <inkml:trace contextRef="#ctx0" brushRef="#br0" timeOffset="-75026">3321 16184 0,'-24'0'0,"0"0"16,0 0 0,48-25-1,0 1 1,0 24-16,0-24 0,1 24 15,-1-24-15,0 24 16,24-24-16,-24-1 0,1 25 16,-1 0-16,0-24 0,0 0 15,-24 0 32,0 48-31,24 0-1,1 0 1,-25 1-16,24-25 0,0 24 16,-24 0-16,24 0 15,-24 0-15,24 1 0,-24-1 16,25-24-16,-25 24 16,0-48-1,0 0 1,-25-1-16,25 1 15,0 0-15,-24-24 0,24 23 16,0-23-16,0 0 0,-24 24 16,24-1-16,0 1 15,0 0-15,24 0 0,0 24 16,1 0 0,-1 24-1,0-24-15,-24 24 0,24 0 16,0 1-16,-24-1 15,25 0-15,-25 0 0,24 0 16,-24 0-16,0 1 16,0-50 15,0 1-15,0 0-16,0 0 15,0-24-15,24 23 0,-24 1 16,0 0-16,24 0 15,0 24-15,0 24 32,-24 0-32,0 0 0,25 1 15,-25-1-15,24 0 16,-24 0-16,24 0 0,-24 0 16,24 1-16,-24-1 0,24-24 15</inkml:trace>
  <inkml:trace contextRef="#ctx0" brushRef="#br0" timeOffset="-89668">3273 13982 0,'0'-24'15,"-25"24"-15,25-24 16,-24 24-16,0 24 47,24 0-32,-24 0-15,0 25 0,0-1 16,-1-24-16,-23 25 16,0-1-16,-1 1 0,25-1 15,-24-24-15,23 0 16,-23 1-16,24-25 0,24 24 16,-24-24-16,24 24 15,24-24 1,0 0-16,24 0 15,-23 0-15,23 0 0,-24 24 16,25-24-16,-25 0 16,24 24-16,-24 0 0,1-24 15,23 25-15,-24-1 16,0 0-16,0 0 0,25 25 16,-25-25-16,0 0 15</inkml:trace>
  <inkml:trace contextRef="#ctx0" brushRef="#br0" timeOffset="70049.72">21391 2105 0,'0'24'63,"0"0"-47,0 0-1,0 1-15,0-1 0,0 24 16,0 0-16,0 1 15,-24-1-15,24 1 0,0-1 16,0 0-16,0 1 0,0-25 16,0 24-16,0-23 15,0-1-15,0 0 0</inkml:trace>
  <inkml:trace contextRef="#ctx0" brushRef="#br0" timeOffset="70475.72">21367 2516 0,'-24'0'0,"0"0"15,24-24-15,24 24 32,0 0-32,0 0 0,1 0 15,-1 0-15,24-24 0,0 24 16,1 0-16,-25 0 15,24 0-15,-23-25 0,-1 25 16,0 0-16,0-24 0,0 0 16,-24 0-1,-24 0-15,24-1 16,-24 1-16,24 0 16,0 0-16,0 0 0,-24 24 15,24-24-15,0 48 47,0 0-47,0 0 16,0 0-16,0 25 0,0-25 15,0 24-15,0-24 16,0 25-16,0-25 0,0 24 16,0-23-16,0 23 0,0-24 15,0 0-15,0 1 16</inkml:trace>
  <inkml:trace contextRef="#ctx0" brushRef="#br0" timeOffset="70708.72">22117 2298 0,'-24'0'0,"0"0"16,-1 0-1,25 24 1,0 1-16,0-1 16,0 24-16,25-24 15,-25 1-15,0 23 16,0-24-16,0 0 0,0 25 16,0-25-16,0 0 15,0 0-15</inkml:trace>
  <inkml:trace contextRef="#ctx0" brushRef="#br0" timeOffset="71052.72">21972 2298 0,'0'-24'15,"0"0"-15,-24 0 0,24 0 16,24-1-1,0 25-15,0 0 0,0-24 16,25 24-16,-1 0 0,1 24 16,23-24-16,-23 25 15,23-1-15,-23 0 0,-1 0 16,0 0-16,-24 0 16,-24 25-16,0-25 0,0 0 15,-24 25-15,-24-25 0,0 0 16,-1 0-16,-23 0 15,23 1-15,-23-25 0,23 24 16,1-24-16,-1 24 16,25-24-16,0 0 0,0 0 15,24-24-15,24 24 16</inkml:trace>
  <inkml:trace contextRef="#ctx0" brushRef="#br0" timeOffset="71500.72">22673 2347 0,'25'0'15,"-1"-25"-15,0 25 32,-24 25-1,0-1-31,0 0 15,-24 0-15,24 0 0,0 25 16,-24-25-16,24 0 16,0 0-16,0 1 0,0-1 15,0 0-15,0 0 16,0-48 15,0 0-31,0 0 16,0-1-16,24 1 0,-24-24 15,0-1-15,24 25 16,-24-24-16,0-1 0,24 1 16,-24 24-16,24 0 15,-24 0-15,25-1 0,-1 25 16,0 0-16,0 0 0,25 0 16,-25 0-16,24 25 15,-24-25-15,25 24 0,-25-24 16,0 24-16,0-24 0,-24 24 15,-24-24 1</inkml:trace>
  <inkml:trace contextRef="#ctx0" brushRef="#br0" timeOffset="71681.72">22673 2492 0,'25'0'15,"-1"0"1,0 0-1,-24-24-15,24 24 0,0 0 16,1 0-16,-1 0 0,0 0 16,24 0-1,-23 24-15,-1-24 0,24 0 16,-24 0-16</inkml:trace>
  <inkml:trace contextRef="#ctx0" brushRef="#br0" timeOffset="72101.72">23544 2347 0,'24'-25'16,"1"1"0,-1 24-16,-24-24 15,0 0 1,-24 24-16,-1 0 15,1 0-15,0 24 0,0-24 16,-24 24-16,23 0 16,-23-24-16,24 25 0,0-1 15,-1 0-15,1 24 16,24-23-16,-24-1 0,24 0 16,0 0-16,0 0 0,24-24 15,-24 25-15,24-1 16,1-24-16,-1 24 0,0-24 15,24 0-15,-23 0 0,23 0 16,-24 0-16,24 0 16,-23-24-16,-1 24 0,0 0 15,0-24 1,-48 24 15</inkml:trace>
  <inkml:trace contextRef="#ctx0" brushRef="#br0" timeOffset="207054.72">23714 3242 0,'-25'0'31,"25"-24"-15,0-1 15,25 25-16,-25-24-15,24 0 16,-24 0-16,24 0 16,0-25-16,0 25 0,25-24 15,-25-1-15,24 1 16,25-1-16,-1 1 0,1-24 16,0 23-16,23-23 0,1-1 15,24 25-15,-24-25 16,24 25-16,-24-25 0,24 25 15,-1-25-15,1 25 16,-24-1-16,24 1 0,-24 0 16,0-1-16,24 1 0,-25 24 15,1-1-15,-24-23 16,23 24-16,-23 0 0,0 24 16,-25-24-16,0-1 15,1 25-15,-25 0 0,0 0 16,0-24-16,1 24 0,-1 0 15,0 0 17,-48 0-1</inkml:trace>
  <inkml:trace contextRef="#ctx0" brushRef="#br0" timeOffset="-211439">24947 3338 0,'-24'0'15,"0"0"1,24-24 15,0 48 1,0 1-17,0-1-15,0 0 16,0 24-16,0 1 15,0-1-15,24 1 0,-24-1 16,0 0-16,0 1 16,0-1-16,24 0 0,-24-23 15,0 23-15,0-24 0,0 0 16</inkml:trace>
  <inkml:trace contextRef="#ctx0" brushRef="#br0" timeOffset="-211068">25141 3000 0,'0'-24'0,"0"-1"16,24 25 15,0 25-31,0-25 16,25 24-16,-1 24 15,1-24-15,-1 25 0,-24 23 16,25-23-16,-1 23 0,-24 25 16,0-24-16,0-1 0,-24 1 15,0-1-15,0 1 16,-24-25-16,0 25 0,0-25 15,0-24-15,-25 25 16,1-25-16,0 0 0,23 0 16,-23-24-16,24 0 0,-25 25 15,25-25 1</inkml:trace>
  <inkml:trace contextRef="#ctx0" brushRef="#br0" timeOffset="-210539">26012 3435 0,'-24'0'0,"24"-24"0,-25 0 16,25 0-1,-24 24-15,24 24 32,0 0-32,0 0 15,0 0-15,0 1 0,0 23 16,0-24-16,0 0 16,0 25-16,-24-25 0,24 0 15,0 0-15,-24-24 16,24-24-1,0 0-15,0 0 16,24 0-16,-24-25 16,0 1-16,24-25 0,-24 1 15,24-1-15,-24 1 0,25 23 16,-1-23-16,-24 23 16,24 1-16,0 24 0,0 24 15,0 0-15,1 0 0,-1 24 16,24 0-16,-24 0 15,1 25-15,-1-1 0,0 25 16,0-1-16,0 1 16,1-25-16,-1 25 0,0-1 15,0-23-15,-24-1 0,24 0 16,-24-23-16,0 23 16,-24-24-1</inkml:trace>
  <inkml:trace contextRef="#ctx0" brushRef="#br0" timeOffset="-209880">26036 3508 0,'-24'-24'0,"0"-1"15,-1 1-15,1 0 16,24 0-16,24 0 16,1-1-16,-1 25 15,24-24-15,25 24 16,-25-24-16,25 0 0,-25 24 15,25-24-15,-1 24 16,-23-24-16,-1 24 0,-24-25 16,24 1-16,-23 0 15,-25 0-15,0 0 16,0-1-16,-25 25 0,25-24 16,-24 0-16,24 0 15,-24 0-15,24-1 16,0 50 15,0-1-31,24 0 16,-24 24-16,0 1 15,24 23-15,1 1 0,-25-1 16,24 1-16,-24 0 16,0-1-16,24 1 0,-24-25 15,0 25-15,24-25 0,-24 0 16,0-23-16,0-1 15,0 0-15,0 0 0,0-48 32,-24 0-17,24 0-15,0-1 0,0-23 16,0-24-16,0 23 16,-24-23-16,24-1 0,0 0 15,24 1-15,0-1 0,-24 1 16,24 23-16,1 1 15,-1 24-15,0 0 0,0 24 16,0 0 0,1 24-16,-1-24 0,-24 24 15,24 0-15,-24 0 16,0 1-16,-24-1 16,0 0-16,-25 0 15,25-24-15,0 24 16,0-24-16,-1 24 0,1-24 15</inkml:trace>
  <inkml:trace contextRef="#ctx0" brushRef="#br0" timeOffset="-209362">27028 2951 0,'0'-24'0,"-24"0"15,24 0-15,0 0 16,-25 24-16,25-25 0,0 50 31,25-1-31,-25 0 16,24 24-16,-24 1 0,24 23 16,-24 1-16,24 0 15,-24-1-15,0 25 0,0-25 16,0 25-16,24-24 0,-24-25 15,0 25-15,0-49 16,0 24-16,0-24 0,0 1 16,0-1-16,0-48 31,0-1-31,0 1 0,0-24 16,-24 0-16,24-25 15,0 0-15,0 1 0,0-1 16,0 1-16,24-25 0,-24 49 15,24-25-15,1 25 16,-1 23-16,0 1 0,0 0 16,0 24-1,1 0-15,-1 0 0,-24 24 16,24-24-16,-24 24 0,0 1 16,0-1-16,-24-24 15,24 24-15,-24 0 0,-1 0 16,1-24-16,0 25 15,0-25-15,0 24 0,-1-24 16</inkml:trace>
  <inkml:trace contextRef="#ctx0" brushRef="#br0" timeOffset="-208662">27899 2927 0,'-25'-24'16,"1"24"0,24-24-16,0 48 31,0 0-31,0 0 15,24 1-15,-24 23 16,0 0-16,25 1 0,-25-1 16,0 1-16,24 23 0,-24-24 15,0 1-15,24-1 16,-24-24-16,0 1 0,0-1 16,0 0-16,0-48 15,-24 0 1,24-1-16,0-23 0,-24-25 15,24 1-15,-25-1 0,25-23 16,0-1-16,0 0 16,0 0-16,0 1 0,25-1 15,-25 24-15,48 1 16,-24-1-16,0 49 0,25 0 16,23-1-16,-23 25 0,-1 25 15,25-1-15,-25 24 16,0 1-16,1-1 0,-1 25 15,-24-25-15,-24 25 16,0-25-16,0 24 0,-24-23 16,0-1-16,-24 1 0,-25-25 15,25 0-15,-1 0 16,-23 0-16,23-24 0,1 0 16,24 0-16,-25 0 15,49-24-15,-24 24 0,24-24 16,24 0-16,1 24 0,-1 0 15,0 0-15,0 0 16,24 0-16,1 24 0,-25 0 16,24 25-16,-23-25 15,23 24-15,-24 1 0,25-1 16,-25 0-16,0 1 0,0-25 16,25 0-16,-25 0 15,0 0-15</inkml:trace>
  <inkml:trace contextRef="#ctx0" brushRef="#br0" timeOffset="-207270">28939 3097 0,'0'-49'16,"0"25"-16,0 0 16,-24 0-16,24-1 0,0 1 15,-25 24-15,25-24 0,-24 24 16,0 24-1,0 0 1,24 1-16,-24 23 16,24 0-16,-25-23 0,25 23 15,0 0-15,0 1 0,25-1 16,-25-24-16,24 25 16,0-49-16,24 24 0,-23 0 15,23-24-15,0 0 0,-23-24 16,-1 0-16,24 24 15,-24-49-15,-24 25 0,24-24 16,-24 24-16,0-25 16,-24 1-16,0-1 0,0 1 15,0 0-15,-25 23 0,25 1 16,0 0-16,0 0 16,0 0-16,24 48 31,24 0-16,0-24-15,0 24 16,0-24-16,25 0 0,-25 0 16,24 0-16,1 0 0,-25 0 15,24 0-15,-24 0 16,1-24-16,-1 24 0,0 0 16,-24-24-16,-24 48 46,24 0-30,0 0-16,0 25 16,24-25-16,-24 24 0,0-23 15,24 23-15,-24-24 16,24 25-16,1-25 0,-25 0 16,24 0-16,0 0 15,-24 0-15,24-24 0,0 0 16,1-24-16,-1 0 15,-24 0-15,24 0 16,0-25-16,-24 25 0,0-24 16,24-1-16,-24 1 15,0 24-15,0 0 0,0-1 16,0 1 0,0 48-1,0 1-15,0 23 16,24-24-16,-24 25 15,25-1-15,-25-24 0,24 25 16,0-25-16,0 0 0,0 0 16,1 0-16,-1 0 15,0-24-15,0 0 0,0-24 16,1 0-16,-1 0 0,0 0 16,0-25-16,0 1 15,1 0-15,-25-25 0,24 25 16,-24-25-16,0 0 15,0 1-15,-24-1 0,24 25 16,0-25-16,-25 25 16,25 24-16,-24 0 0,24 48 15,-24 0-15,24 0 16,0 25-16,0 23 16,0-23-16,0 23 0,24 1 15,-24-1-15,24 1 16,-24-1-16,25-23 0,-25-1 15,24 1-15,-24-25 0,0 0 16,24 0-16,-48-48 31,24 0-31,-24 0 0,-1-25 16,25 25-16,-24 0 16,0 0-16,0-1 0,24 1 15,0 0-15,0 0 16,24 24-1,0 0-15,0 0 16,25-24-16,-25 24 16,24 0-16,1-25 0,-1 25 15,0-24-15,-23 24 16,23 0-16,-24-24 0,25 0 16,-25 24-16,0-24 0,-24-1 15,-24 1 16,0 24-31,-1 0 16,-23 24-16,24 1 0,0-25 16,-1 24-16,1 24 0,24-24 15,-24 1-15,24 23 16,0-24-16,24 25 0,0-25 16,1 0-16,-1 0 15,0 0-15,24 1 0,-23-25 16,23 0-16</inkml:trace>
  <inkml:trace contextRef="#ctx0" brushRef="#br0" timeOffset="-206909">30705 2927 0,'-25'-24'0,"25"0"0,0 0 16,-24 24-16,24-25 15,0 1-15,24 0 16,1 24-1,-1 24-15,0 0 0,0 1 16,0-1-16,1 0 0,-1 24 16,0 1-16,0-25 15,-24 24-15,0-23 0,0 23 16,0-24-16,0 0 16,0 1-16,-24-25 15,0-25-15,24 1 16,0 0-16,0-24 15,0-1-15,0 1 0,24-1 16,0 1-16,25 0 16,-25-1-16,24 1 0,-24 24 15,25-25-15,-25 49 0,0 0 16,0 0-16,-24 25 16,0-1-1,0 0-15</inkml:trace>
  <inkml:trace contextRef="#ctx0" brushRef="#br0" timeOffset="-206434">31672 2830 0,'0'-24'0,"0"0"16,24 0-16,-24 0 15,25 0-15,-25-1 16,0 1-16,0 0 0,0 0 16,-25 24-16,1-24 0,-24 24 15,24 0 1,0 24-16,-25-24 0,25 24 15,0 0-15,0 0 16,-1 1-16,1-1 0,24 0 16,0 0-16,24 0 0,1 0 15,-1 1-15,24-1 16,1-24-16,-1 24 0,0 0 16,1-24-16,-1 24 15,0 1-15,-23-25 0,-1 24 16,-24 0-16,0 0 0,-24 0 15,-1 1-15,1-1 16,-48 0-16,23 0 0,1-24 16,-25 24-16,25-24 15,0 0-15,23 0 0,1-24 16,0 24-16,24-24 0</inkml:trace>
  <inkml:trace contextRef="#ctx0" brushRef="#br0" timeOffset="-206171">31721 2782 0,'0'-24'0,"24"24"0,-24-24 15,-24 24-15,-1 0 16,1 0-16,-24 0 16,0 24-16,-1 0 0,1 0 15,-1 0-15,1 1 0,0 23 16,23 0-16,-23-23 15,24 23-15,0 0 0,-1-23 16,1-1-16,24 24 16,0-24-16,-24 1 0,24-1 15,0-48 17</inkml:trace>
  <inkml:trace contextRef="#ctx0" brushRef="#br0" timeOffset="76473.72">4579 17708 0,'24'0'47,"0"0"-16,-24 24-31,0 0 0,0 0 16,0 0-16,25 25 0,-25-25 16,24 24-16,0 1 15,-24 23-15,24-23 0,0-1 16,0 0-16,-24 1 16,25-25-16,-1 24 0,-24-23 15,24-1-15</inkml:trace>
  <inkml:trace contextRef="#ctx0" brushRef="#br0" timeOffset="76706.72">4506 18361 0,'-24'0'0,"0"0"15,48-24 1,0 24-1,25-25-15,-1 1 16,1 24-16,-1-24 16,0 0-16,25 0 0,-25-1 15,1 25-15,-1-24 16,0 24-16,-23-24 0,-1 24 16,-24-24-1</inkml:trace>
  <inkml:trace contextRef="#ctx0" brushRef="#br0" timeOffset="76940.72">4410 17756 0,'-49'-24'16,"25"24"-16,0 0 0,24-24 15,24 24 1,0 0-16,25 0 0,-1-25 15,25 25-15,-1 0 16,1-24-16,23 24 0,-23 0 16,0-24-16,-25 24 0,0 0 15,1 0-15,-25 0 16,-24 24-16</inkml:trace>
  <inkml:trace contextRef="#ctx0" brushRef="#br0" timeOffset="77318.72">5377 17732 0,'24'0'0,"1"0"16,-25-24-16,24 24 15,-24-25-15,-24 25 32,-1 0-32,-23 0 15,24 25-15,0-25 16,-25 24-16,25 0 16,0 0-16,0 25 0,0-25 15,24 24-15,0-24 0,0 25 16,24-25-16,0 24 15,0-24-15,0 25 0,25-25 16,-25 0-16,24-24 0,1 24 16,-1-24-16,0 0 15,1-24-15,-1 0 0,1 0 16,-25 0-16,0-1 16,0 1-16</inkml:trace>
  <inkml:trace contextRef="#ctx0" brushRef="#br0" timeOffset="77589.72">5837 17587 0,'0'-25'0,"0"1"31,0 48-16,24 1 1,-24-1 0,24 0-16,-24 0 0,24 25 15,1-25-15,-1 24 16,-24 1-16,24-1 0,0-24 16,-24 25-16,24-1 0,-24-24 15,0 0-15</inkml:trace>
  <inkml:trace contextRef="#ctx0" brushRef="#br0" timeOffset="78125.72">6393 17490 0,'-24'-24'0,"0"24"0,0 0 16,-1 0-1,1 0 48,24 24-63,-24-24 16,0 24-16,0 0 15,0 0-15,24 1 0,0-1 16,0 0-16,0 0 15,0 25-15,0-1 0,24-24 16,-24 25-16,48-1 0,-24-24 16,0 25-16,25-25 15,-1-24-15,1 24 0,-1-24 16,0 0-16,1-24 16,-25 24-16,24-24 0,-23-1 15,-1 1-15,0 0 16,-48 24-1,0 0 1</inkml:trace>
  <inkml:trace contextRef="#ctx0" brushRef="#br0" timeOffset="78284.72">6272 18119 0,'0'24'0,"24"-24"16,-24-24 0,25 24-16</inkml:trace>
  <inkml:trace contextRef="#ctx0" brushRef="#br0" timeOffset="90767.72">5014 17562 0,'25'-24'31,"-25"48"47,24-24 0,0 0-31,0 0-31,0 25-16,1-1 15,-1-24-15,0 24 0,24 0 16,1 25-16,-1-1 0,0 0 16,25-23-16,0 23 15,-1 0-15,1 1 0,-1-1 16,1 0-16,-1-23 16,1-1-16,-25 0 0,1-24 15,-25 24-15,0-24 0,0 24 16,1-24-16,-50 0 31,25-24-15</inkml:trace>
  <inkml:trace contextRef="#ctx0" brushRef="#br0" timeOffset="91161.72">5958 17442 0,'0'-25'15,"-24"25"-15,-1 0 16,1 0 0,0 0-16,24 25 0,-24 23 15,0-24-15,-25 24 16,1 1-16,24-1 0,-49 25 15,25-25-15,-1 25 16,1-1-16,0-23 0,-1 23 16,1-23-16,24-1 0,-1 0 15,1-23-15,0 23 16,24-24-16,-24 0 0,24 1 16,0-1-1,0 0 32</inkml:trace>
  <inkml:trace contextRef="#ctx0" brushRef="#br0" timeOffset="-33067.28">20569 8636 0,'0'24'16,"0"1"47,-24-1-17,24-48 95,24 24-141,-24-25 16,24 1-16,0 0 15,-24 0-15,24 24 16,-24-24-16,0-1 0,25 1 16,-25 0-16,24 24 15,-24-24-15,0 0 0,24-1 16,-24 1-16,0 0 15,24 0-15,-24 0 0,0 0 16,24-1-16,-24 1 0,0 0 16,25 0-16,-25 0 15,24-1-15,-24 1 0,0 0 16,24 0-16,-24 0 0,24-1 16,-24 1-16,0 0 15,0 0-15,24 0 0,-24-1 16,25 1-1,-25 0-15,0 0 0,0 0 16,24 0-16,-24-1 0,0 1 16,24 0-16,-24 0 15,24 0-15,-24-1 16,0 1-16,24 0 16,-24 0-16,0 0 15,24 24-15,-24-25 0,0 1 16,25 0-16,-25 0 15,24 0-15,-24-1 16,24 25-16,-24-24 16,24 0-16,-24 0 0,24 0 15,-24 0-15,25-1 16,-25 1 0,24 0-16,-24 0 15,24 0 1,-24-1-16,24 1 15,-24 0-15,24 0 16,-24 0 0,25 24-16,-25-25 15,24 1-15,-24 0 16,24 24 0,-24-24-16,24 0 15,-24-1 1,24 25-16,-24-24 15,25 0 1,-25 0 0,24 24-16,0-24 31,-24 0-15,24 24-1,-24-25-15,0 1 16,24 24-1,-24-24-15,0 0 16,24 0 0,-24-1 15,0 1 0,-24 24-15,24-24-1,0 0 126,0 0-47,-24 24-94,0 0 47,24-25-32,-24 25 1,0-24 0,-1 24-1,1-24 1,0 24-1,0-24-15,0 24 32,-1-24-32,1 24 15,0 0-15,0 0 16,0 0-16,-1 0 16,25-25-16,-24 25 0,0 0 15,0 0 1,0 0-16,24-24 15,-25 24 1,1-24 0,0 24-1,24-24-15,-24 0 16,0 24 0,24-24-1,-24 24-15,24-25 16,0 1-1,-25 0-15,25 0 16,-24 0-16,24-1 16,-24 1-1,24 0-15,0 0 0,-24 0 16,0-1-16,24 1 16,0 0-16,0 0 15,-25 0-15,25-1 0,0 1 16,0 0-16,0 0 0,0 0 15,0 0-15,-24-1 16,24 1-16,0 0 16,0 0-16,0 0 15,0-1-15,0 1 0,-24 0 16,24 0 0,0 0-16,0-1 0,0 1 15,0 0-15,0 0 16,24 0-16,-24-1 15,0 1-15,24 0 16,-24 0-16,0 0 0,25 24 16,-25-24-16,24-1 15,-24 1-15,24 0 0,-24 0 16,24 0-16,0-1 0,1 1 16,-25 0-16,24 0 15,0 0-15,0-1 0,0 1 16,0 0-16,1 0 15,-1 0-15,0-1 16,0 1-16,0 0 16,1 24-16,-1-24 0,0 0 15,0 24-15,0-24 0,1-1 16,-1 25-16,0-24 16,0 24-16,0 0 0,25-24 15,-25 24-15,0 0 16,24-24-16,-23 24 0,-1 0 15,24 0-15,-24 0 0,1 0 16,23 0-16,-24 0 16,25 0-16,-1 0 0,0-24 15,-23 24-15,23 0 16,0 0-16,1 0 0,-1 0 16,0 0-16,1 0 0,-1 0 15,1 0-15,-25 24 16,24-24-16,1 24 0,-25-24 15,24 24-15,-24-24 16,0 24-16,25 1 0,-25-1 16,0 0-16,25 0 0,-25-24 15,0 24-15,0 0 16,0 1-16,1-1 0,-1 0 16,0 24-16,0-23 15,-24-1-15,24 0 0,-24 24 16,25-23-16,-25-1 0,24 0 15,-24 0-15,24 0 16,-24 25-16,0-25 0,0 0 16,24 0-16,-24 0 0,0 1 15,0-1-15,0 0 16,0 0-16,0 25 0,0-25 16,0 0-16,0 0 15,0 0-15,0 1 0,0-1 16,0 0-16,0 0 0,-24 0 15,24 1-15,0-1 16,-24 0-16,24 0 0,0 0 16,-24 0-16,24 1 15,-25-1-15,25 0 0,0 0 16,-24 0-16,0 1 16,24-1-16,-24 0 15,24 0-15,-24 0 0,24 1 16,-25-25-16,25 24 15,-24 0-15,0 0 16,0 0-16,0-24 16,24 25-16,-25-25 15,25 24-15,-24-24 0,24 24 16,-24 0 0,0 0-16,0 0 15,24 1 1,-25-25-16,25 24 15,-24 0-15,0 0 16,0 0 0,24 1-16,-24-1 15,0-24-15,24 24 0,-25 0 16,1 0 0,24 1-1,24-1 79,1 0-78,-1-24-16,-24 24 15,24 0-15,0 1 16,-24-1-16,24 0 15,-24 0-15,24 24 16,1-23-16,-25-1 0,24 24 16,0-24-16,0 25 0,0-25 15,1 0-15,-25 25 16,24-25-16,0 24 0,0-24 16,0 25-16,1-25 15,-1 0-15,-24 24 0,24-23 16,0 23-16,0-24 0,1 0 15,-25 1-15,24 23 16,0-24-16,0 0 0,-24 1 16,24-1-16,0-24 0,-24 24 15,25 0-15,-25 0 16,24 1-16,0-1 0,-24 0 16,24-24-16,0 24 15,-24 0-15,25-24 0,-25 24 16,24 1-16,0-1 15,-24 0 1,24-24-16,-24 24 0,24 0 16,-24 1-1,0-1-15,25 0 16,-25 0 0,0 0-16,0 1 15,0-1 1,0 0-1,0 0 1,0 0 0,0 1-1,0-1 1,0 0 0,0 0-1,24 0 1,-24 0-1,24 1 17,-24-1-17,0 0 17,24-24-17,-24 24 1,0 0-1,-24-24 32,0-24-31</inkml:trace>
  <inkml:trace contextRef="#ctx0" brushRef="#br0" timeOffset="-32099.29">20908 6145 0,'24'0'16,"-24"24"46,24-24-46,0 0-16,0 0 15,0 0 1,1 0-16,-1-24 0,24 24 16,-24 0-16,1 0 0,-1-25 15,0 25-15,0 0 16,-24-24-16,24 24 0,1 0 15,-25-24-15,24 24 0,0-24 16,0 24 0,-24-24-16,24 24 15,1 0 1,-25-25 0,24 25 30,-24-24-30</inkml:trace>
  <inkml:trace contextRef="#ctx0" brushRef="#br0" timeOffset="-30876.29">21077 5370 0,'0'-24'32,"24"24"-17,-24-24 1,24 24-16,0 0 31,1 0-15,-1 24-1,-24 0 1,24-24-16,-24 25 16,0-1-1,-24 0-15,0-24 16,-1 24 0,1-24-16,0 0 15,0-24 1,0 0-1,24 0 1,0-1 0,0 1-16,0 0 15,0 0 1,24 24 0,0 0-1,0 0 1,0 24-16,1-24 15</inkml:trace>
  <inkml:trace contextRef="#ctx0" brushRef="#br0" timeOffset="-30312.29">21416 5322 0,'0'-24'0,"24"24"16,0 0-1,-24-24 1,24 24-16,0 0 16,0 24-1,1-24 1,-25 24-16,0 0 15,0 0 1,-25-24-16,1 25 16,0-25-1,0 0-15,0 0 16,0 0-16,24-25 16,-25 25-1,25-24-15,0 0 16,25 0-1,-25 0-15,24 24 16,0 0 0,0 0 15,-24 24-31</inkml:trace>
  <inkml:trace contextRef="#ctx0" brushRef="#br0" timeOffset="-19564.29">19892 6386 0,'0'25'15,"24"-25"32,0 0-31,0 0 0,0 0-16,0 24 0,1-24 15,-1 0-15,0 0 16,0 0-16,0 0 15,1 0-15,-1 0 0,0 0 32,-24 24 15,-24-24-47,24 24 15,-24-24-15,24 24 16,0 1-16,-25-25 0,25 24 15,0 0-15,0 0 16,0 0-16,0 1 0,0-1 16,0 0-16,0 0 0,0 25 15,0-25-15,0 0 16,25 24-16,-25-24 0,0 1 16,0 23-16,0-24 15,0 0-15,0 1 0,0 23 16,0-24-16,0 0 0,0 25 15,0-25-15,0 0 16,0 25-16,0-25 0,0 0 16,0 24-16,0-24 15,-25 25-15,25-25 0,0 0 16,0 25-16,0-25 0,0 0 16,0 0-16,0 0 15,0 1-15,0-1 0,0 0 16,0 0-16,0 0 15,0 1-15,0-1 0,0 0 16,0 0-16,0 0 16,0 0-16,0 1 15,0-1-15,0 0 0,0 0 16,0 0-16,0 1 16,0-1-16,0 0 0,0 0 15,0 0-15,0 1 0,0-1 16,0 0-16,-24 0 15,24 0-15,0 1 16,0-1 0,0 0-16,0 0 15,0 0-15,0 0 16,0 1 0,0-1-1,0 0 1,0 0-1,0 0 1,0 1 0,0-1-1,0 0 1,0 0 0,0 0 15,0 1-31,0-1 31,0 0-15</inkml:trace>
  <inkml:trace contextRef="#ctx0" brushRef="#br0" timeOffset="-16925.29">6635 5153 0,'24'-24'15,"1"24"-15,-1 0 16,-48 0 31,-1 0-32,1 0 1,0 0-16,0 24 16,0-24-16,-25 24 15,25-24-15,0 24 0,0 0 16,-1 1-16,1-1 0,0 0 15,0 0-15,24 0 16,-24 0-16,24 25 0,0-25 16,0 0-16,0 25 15,24-25-15,-24 0 0,24 0 16,-24 0-16,24 1 0,0-25 16,25 24-16,-25-24 15,0 0-15,25 0 0,-1 0 16,-24 0-16,25 0 15,-25-24-15,24 24 0,-24-25 16,0 25-16,1-24 0,-1 24 16,-24-24-16,24 0 15,-24 0-15,0-1 0,0 1 16,0 0-16,0 0 16,0 0-16,-24-25 0,24 25 15,-24 0-15,24-24 0,-25 23 16,25 1-16,-24 0 15,0 24-15,0-24 0,24 0 16,-24 24-16,0 0 0,-1 0 16,1 0-1,0 0-15,0 0 32,24 24-32</inkml:trace>
  <inkml:trace contextRef="#ctx0" brushRef="#br0" timeOffset="-15989.28">6442 5637 0,'0'24'47,"-25"-24"-47,25 24 0,-24 0 16,24 0-16,-24 1 15,24-1-15,-24 0 16,0 24-16,-1-24 0,1 25 16,24-25-16,-24 0 15,0 25-15,24-25 0,0 0 16,-24-24-16,24 24 0,0 0 15,0 1 1,0-1 0,0 0 15,24-24-15,0 24-1,0-24-15,0 0 0,1 0 16,-1 0-16,0 24 15,24-24-15,-23 0 0,23 0 16,0 0-16,-23 25 0,23-25 16,-24 0-16,25 0 15,-25 0-15,0 0 0,0 0 16,0 0-16,0 0 16,1 0-1,-1 0-15,-24-25 16,24 25-16,-24-24 15,24 0-15,-24 0 16,0 0 0,24-1-16,-24 1 0,0 0 15,0 0-15,0-25 0,0 25 16,-24 0-16,24 0 16,-24 0-16,24-1 0,-24 1 15,24 0-15,-24 0 0,24 0 16,-25 0-16,25-1 15,-24 1-15,24 0 16,-24 24-16,24-24 16,-24 0-16,24-1 15,-24 25 1,24 25 46</inkml:trace>
  <inkml:trace contextRef="#ctx0" brushRef="#br0" timeOffset="-11296.28">7361 5443 0,'24'24'125,"0"-24"-94,0 0-15,1 0-16,-1 0 16,0 0-16,0 24 15,0-24-15,1 0 0,-1 0 16,24 0-16,-24 0 0,1 0 16,-1 25-16,0-25 15,24 0-15,-24 0 0,1 0 16,-1 0-16,24 24 15,-24-24-15,25 0 0,-25 0 16,24 0-16,-23 0 0,23 0 16,0 0-16,-23 0 15,23 0-15,0 0 0,1 0 16,-1 0-16,-24 0 16,25 0-16,-1 0 0,0 0 15,-23 0-15,23 0 0,25 0 16,-25 0-16,0 0 15,25 0-15,-25-24 0,1 24 16,23 0-16,-23 0 16,-1 0-16,0 0 0,25 0 15,-25 0-15,1 0 0,-1 0 16,25 24-16,-25-24 16,0 0-16,25 0 0,-25 0 15,25 0-15,-25 0 0,25 0 16,-25 0-16,1 0 15,23 0-15,-23 0 0,-1 0 16,0 0-16,1 0 16,23 0-16,-23 0 0,23 0 15,-23 24-15,23-24 16,-23 0-16,23 0 0,-23 0 16,23 0-16,1 24 0,-25-24 15,0 0-15,25 0 16,-25 0-16,1 0 0,-1 0 15,1 0-15,23 0 16,-24 0-16,1 0 0,-1 0 16,25 0-16,-25 0 0,25 0 15,-25 0-15,25 0 16,-25 0-16,25 0 0,-25 0 16,0 0-16,25 0 0,-25 0 15,1 24-15,-1-24 16,1 0-16,23 0 0,-24 0 15,1 0-15,23 0 16,-23 25-16,23-25 0,-23 0 16,23 0-16,1 0 15,-25 0-15,25 0 0,-25 24 16,1-24-16,23 0 0,-23 0 16,23 0-16,-23 0 15,-1 0-15,24 0 0,-23 24 16,23-24-16,-23 0 0,23 0 15,-23 0-15,23 0 16,1 0-16,-1 0 0,-23 0 16,23 0-16,1 0 15,0 24-15,-1-24 0,1 0 16,-1 0-16,1 0 16,-1 0-16,25 0 0,-24 0 15,-1 0-15,25 0 0,-24 24 16,-1-24-16,1 0 15,-1 0-15,1 0 0,0 0 16,-1 0-16,1 0 0,-25 0 16,25 0-16,-1 0 15,-23 0-15,23 0 0,1 0 16,-1 0-16,1 0 16,-1 0-16,1 0 0,0 25 15,-1-25-15,25 0 0,-25 0 16,1 0-16,0 0 15,-25 0-15,25 0 0,-25 0 16,25 0-16,-25 0 16,0 24-16,25-24 0,-25 0 15,1 0-15,23 0 0,98 24 32,-122-24-32,24 0 0,1 0 15,-25 0-15,25 0 16,-25 0-16,25 24 0,-25-24 15,25 0-15,-25 0 0,25 0 16,-25 0-16,1 0 16,23 0-16,-23 0 0,23 0 15,-23 0-15,-1 0 16,-24 0-16,24 0 0,1 0 16,-25 24-16,24-24 0,1 0 15,-25 0-15,24 0 16,1 0-16,-25 0 0,24 0 15,1 0-15,-25 0 0,24 0 16,-24 0-16,25 0 16,-25 0-16,0 0 0,0 0 15,1 0-15,-1 0 16,0 0-16,0 0 16,0 0-16,1 0 15,-1 0 1,-48 0 31,-1-24 0</inkml:trace>
  <inkml:trace contextRef="#ctx0" brushRef="#br0" timeOffset="-10655.28">18924 5467 0,'24'0'16,"-24"24"-1,24-24 17,-24 25-17,24-25 1,-24 24-16,25-24 15,-1 24-15,0 0 0,0-24 16,25 24-16,-25 1 16,24-1-16,-24-24 0,25 24 15,-25 0-15,0-24 0,0 24 16,1-24-16,-1 0 16,-24 25-16,24-25 0,-24 24 15,0 0 16,0 0 1,0 0-17,0 0 17,-24-24-17,24 25 1,-24-25-16,24 24 15,-25-24-15,1 24 0,0-24 16,0 24-16,0 0 16,-25-24-16,25 25 15,0-1-15,-25-24 0,25 24 16,0-24-16,0 24 0,-25-24 16,25 0-16,0 24 15,0-24-15,0 25 16</inkml:trace>
  <inkml:trace contextRef="#ctx0" brushRef="#br0" timeOffset="-9892.3">13288 4669 0,'0'24'78,"0"0"-62,0 25-16,0-25 0,-25 24 16,25 1-16,0-1 0,0 25 15,-24-25-15,24 0 16,0 1-16,0-1 0,0 1 16,0-25-16,0 0 0,24 0 15,-24 0-15,0 0 16</inkml:trace>
  <inkml:trace contextRef="#ctx0" brushRef="#br0" timeOffset="-9122.3">13554 4524 0,'0'-24'0,"-25"24"0,25-25 16,-24 25-16,0-24 15,0 0-15,0 24 16,-1 0-16,1 0 15,0-24-15,0 24 0,0 0 16,0 0-16,-25 0 0,25 0 16,-24 24-16,-1-24 15,1 24-15,24 0 0,-25 1 16,1-1-16,24-24 16,-25 24-16,25 24 0,-24-23 15,24-1-15,-1 24 0,1-24 16,24 25-16,-24-1 15,24 0-15,-24 1 0,24-1 16,0 1-16,0-1 16,24 25-16,-24-25 0,24 0 15,0 1-15,1-1 0,23 0 16,0 1-16,-24-1 16,25-24-16,-1 1 0,1 23 15,-1-24-15,0 0 16,25-24-16,-25 25 0,1-25 15,-1 0-15,0 0 0,25 0 16,-25 0-16,1-25 16,72 1-1,-73 0-15,1 0 0,-1-25 16,0 25-16,1-24 0,-25-1 16,0-23-16,24 24 0,-23-25 15,-25 25-15,24-25 16,-24 0-16,24 25 0,-24-25 15,0 25-15,0 0 16,-24-1-16,24 25 0,-24-24 16,-1-1-16,1 25 0,0 0 15,0-24-15,0 23 16,-1 1-16,-23 0 0,24 24 16,-24-24-16,-1 0 0,25 24 15,-24 0-15,-1 0 16,25 0-16,-24 0 0,23 0 15,1 0-15,0 0 16</inkml:trace>
  <inkml:trace contextRef="#ctx0" brushRef="#br0" timeOffset="237.72">19287 6580 0,'-24'0'78,"-1"0"-31,25-24-31,-24 24-16,0 0 15,0-24 1,0 24-1,-1 0-15,1 0 16,24-25-16,-24 25 0,0 0 16,0 0-16,-1-24 15,1 24-15,0 0 16,0 0-16,0-24 0,0 24 16,-1 0-16,1 0 15,0 0-15,0 0 0,0-24 16,-25 24-16,25 0 0,0 0 15,0 0-15,-1 0 16,-23 0-16,24 0 0,0 0 16,-25 0-16,25 0 15,-24 0-15,24 0 0,-25 0 16,1 0-16,-1-24 0,1 24 16,24 0-16,-25 0 15,25 0-15,-24 0 0,24 0 16,-25 0-16,25-25 15,0 25-15,0 0 0,0 0 16,-1 0-16,-23 0 16,24 0-16,0-24 0,-25 24 15,1 0-15,-1 0 0,25 0 16,-24 0-16,-1 0 16,25 0-16,-24 0 0,24 0 15,-25 0-15,25 0 0,-24 0 16,24 0-16,-25 0 15,25 0-15,-24 0 0,23 0 16,-23 0-16,0 0 16,23 0-16,-23 0 0,0 0 15,-1-24-15,25 24 0,-24 0 16,-1 0-16,1 0 16,0 0-16,-1 0 0,1 0 15,-1 0-15,-23 0 0,24 0 16,-1 0-16,1 0 15,24 0-15,-25 0 0,1-24 16,-1 24-16,1 0 16,0 0-16,23 0 0,-23 0 15,24 0-15,-24-24 16,23 24-16,-23 0 0,24 0 16,-25 0-16,25 0 0,-24 0 15,-1 0-15,1 0 16,24 0-16,-25-24 0,1 24 15,24 0-15,-24 0 0,-1 0 16,25 0-16,-24 0 16,-1 0-16,1 0 0,-1 0 15,1 0-15,24 0 16,-25 0-16,1 0 0,0 0 16,-1 0-16,1 0 0,24 0 15,-25 0-15,1 0 16,24 0-16,-25 0 0,25 0 15,-24 0-15,24 0 16,-25 0-16,25 0 0,-24-25 16,24 25-16,-25 0 0,1 0 15,24 0-15,-25 0 16,1 0-16,24 0 16,-25 0-16,1 0 0,24 0 15,-25 0-15,1 0 0,0 0 16,23 0-16,-23 0 0,0 0 15,-1 0-15,1 0 16,-1 0-16,1 0 0,0 0 16,23 0-16,-23 0 15,0 0-15,-1 0 0,1 0 16,0 0-16,23 0 0,-23 0 16,0 0-16,23 0 15,-23 0-15,0 0 0,23 0 16,-23 0-16,24 0 15,-24 0-15,-1 0 0,25 0 16,-24 0-16,23 0 0,-23 0 16,0 0-16,23 0 15,-23 0-15,24 0 0,-25 0 16,25 0-16,0-24 16,-24 24-16,24 0 0,-1 0 15,-23-24-15,24 24 0,0 0 16,-1 0-16,1 0 15,-24 0-15,24 0 0,-1-24 16,1 24-16,0 0 0,-24 0 16,23 0-16,1 0 15,0 0-15,-24 0 0,24 0 16,-1 0-16,-23 0 16,24 0-16,-25 0 0,25 0 15,-24 0-15,-1 0 16,25 24-16,-24-24 0,-1 0 15,1 0-15,0 0 0,-1 24 16,-23-24-16,23 0 16,1 0-16,0 0 0,-1 0 15,-23 0-15,23 0 16,1 0-16,0 0 0,-1 0 16,25 0-16,-24 0 0,-1 0 15,25 0-15,-24 0 16,23 0-16,1 0 0,-24-24 15,24 24-15,-1 0 16,-23 0-16,24 0 0,0 0 16,-25 0-16,25 0 0,0 0 15,0 0-15,0 0 16,-1 0-16,1 0 0,0 0 16,0 0-16,0 0 0,-1 0 15,1 0-15,0 0 16,-24 0-16,23 0 0,-23 0 15,24 0-15,-24 0 16,23 0-16,-23 0 0,24 0 16,-25 0-16,25 0 15,0 0-15,-24 0 0,23 0 16,1 0-16,-24 0 0,24 0 16,-1 0-16,1 0 15,-24 0-15,24 0 0,0 24 16,-1-24-16,1 0 0,0 0 15,-24 0-15,23 0 16,1 0-16,0 0 0,0 0 16,0 0-16,-1 0 15,1 0-15,0 0 0,0 0 16,0-24-16,-1 24 16,1 0-16,0 0 0,0 0 15,0 0-15,0 0 16,-1 0-16,1-24 15,0 24-15,0 0 16,0 0-16,-1 0 0,1 0 16,0 0-16,0 0 15,0 0-15,-1 0 0,-23 0 16,24 0-16,0 0 16,-25 24-16,25-24 0,0 0 15,0 0-15,-25 0 0,25 0 16,0 0-16,0 0 15,0 0-15,-1 0 0,1 0 16,0 0-16,0 0 16,0 0-16,-1 0 0,1 0 15,0 0-15,0 0 0,0 0 16,-1 0-16,1 0 16,0 0-16,0 0 15,0 0-15,0 0 16,-1 0-16,1 0 15,0 0-15,24 24 16,-24-24-16,0 0 16,24 24-16,-25-24 15,1 0 1,0 0-16,24 25 16,0-50 15</inkml:trace>
  <inkml:trace contextRef="#ctx0" brushRef="#br0" timeOffset="724.72">7700 5975 0,'0'-24'31,"0"48"1,-25 0-17,25 1 1,-24-1-16,0 0 15,24 0-15,-24 0 16,0 1-16,-1-1 0,1 0 16,-24-24-16,48 24 15,-24 0-15,-1-24 0,1 0 16,24 25-16,-24-25 16,48 0 30,0 24-30,1-24-16,-1 24 16,0 0-16,0 0 15,25 0-15,-25 1 0,0-1 16,0 0-16,0 0 16,1 25-16,-1-25 0,0 0 15,-24 0-15,24 0 0,0-24 16</inkml:trace>
  <inkml:trace contextRef="#ctx0" brushRef="#br0" timeOffset="1737.72">12151 6604 0,'-25'0'16,"1"0"-1,24-24-15,-24 24 0,24-24 32,24 0-17,0-1 1,1 25 0,-1 0-16,0-24 0,0 24 15,0 0-15,1 0 0,23 0 16,-24 24-16,0-24 15,-24 25-15,24-1 0,-24 0 16,25 0-16,-25 0 16,0 25-16,-25-25 0,25 0 15,-24 25-15,-24-25 0,24 0 16,0 0-16,-25 0 16,1 0-16,24 1 0,-25-25 15,25 24-15,0-24 16,0 24-16,48-24 31,0 0-15,0 0-16,25 0 0,-1 0 15,-24 0-15,25 0 16,47 0 0,-47 0-16,-1 0 0,-24 0 0,0 0 15,1 0-15,-1 0 16,0 0-16</inkml:trace>
  <inkml:trace contextRef="#ctx0" brushRef="#br0" timeOffset="2373.71">12368 6435 0,'-24'-24'0,"-24"-1"15,24 25-15,-1-24 0,1 0 16,-24 24-16,24-24 0,-1 0 16,-23 24-16,24 0 15,-25 0-15,25 0 0,-24 0 16,-1 0-16,1 24 0,0 0 15,-1-24-15,25 24 16,-24 0-16,24 1 0,-1 23 16,1-24-16,0 25 15,24-1-15,0 0 0,0 1 16,0 23-16,0-23 0,0-1 16,24 25-16,0-25 15,1 0-15,-1-23 0,24 23 16,1 0-16,-1-23 15,0-1-15,25 0 0,-1 0 16,1-24-16,0 24 0,-1-24 16,1 0-16,-1 0 15,1-24-15,-25 0 0,1 24 16,-1-24-16,0 0 16,1-1-16,-1 1 0,-24-24 15,25-1-15,-25 25 0,0-24 16,0-1-16,0-23 15,-24 24-15,0-1 0,0-23 16,0 23-16,0 1 16,-24-1-16,-24 1 0,24 0 15,-25 23-15,1 1 0,0 0 16,-25 24-16,0-24 16,1 24-16,-1 0 0,-23 0 15,23 0-15,25 0 16,-25 24-16,25-24 0,23 24 15,1-24-15,0 0 0</inkml:trace>
  <inkml:trace contextRef="#ctx0" brushRef="#br0" timeOffset="5477.72">16529 6967 0,'0'-24'32,"-24"24"-17,0 24 1,-1-24-16,1 24 16,0 0-16,0-24 0,-24 25 15,23 23-15,1-24 0,-24 25 16,24-25-16,24 24 15,-25-24-15,25 25 0,0-25 16,25 24-16,-1-24 16,0 25-16,0-25 0,25 0 15,-1 0-15,24-24 0,-23 25 16,23-25-16,-23 0 16,23-25-16,-23 1 0,23 0 15,-23 0-15,-1 0 0,-24-1 16,0-23-16,-24 24 15,0 0-15,0-25 0,-24 1 16,0 24-16,0-25 16,-24 25-16,23 0 0,-23 0 15,24 0-15,-25 24 0,25 0 16,0 0-16,0 0 16,0 24-16,-1 0 0,1 0 15,0 0 1,24 1-16</inkml:trace>
  <inkml:trace contextRef="#ctx0" brushRef="#br0" timeOffset="5842.72">16529 7572 0,'24'0'15,"-24"24"32,24-24-47,-24 24 16,0 0-16,0 1 0,25-1 15,-25 24-15,0 1 16,24-25-16,-24 24 0,24 0 16,-24 1-16,0-1 15,0-24-15,24 25 0,-24-1 16,0-24-16,0 1 0,0-1 16,0-48-1</inkml:trace>
  <inkml:trace contextRef="#ctx0" brushRef="#br0" timeOffset="6094.72">16650 7765 0,'0'-24'15,"-24"24"1,0 0-1,24 24-15,-25-24 16,1 25-16,-24-25 16,24 24-16,-25 0 0,25-24 15,-24 24-15,24-24 0,-1 24 16,1-24-16,0 0 16,0 0-16,24 24 0</inkml:trace>
  <inkml:trace contextRef="#ctx0" brushRef="#br0" timeOffset="6488.72">16577 7910 0,'0'25'0,"0"-1"15,25 0 1,-1-24 0,0 24-16,0-24 15,0 0 1,-24 24 15,-24-24-31,0 0 0,0 0 16,0 25-16,-1-25 0,1 24 15,-24-24-15,24 24 16,-1 0-16,1 0 0,-24 1 16,24-1-16,24 0 0,-24 0 15,-1 0-15,25 1 16,-24-25-16,24 24 16,24-24-1,1-24 16</inkml:trace>
  <inkml:trace contextRef="#ctx0" brushRef="#br0" timeOffset="6753.72">16674 8031 0,'0'25'16,"0"-1"15,24-24-15,1 24-16,-1-24 15,24 24-15,-24 0 0,1-24 16,23 25-16,-24-1 16,0 0-16,0 0 0,1 0 15,-1 1-15,-24-1 0,24-24 16,-24 24-16,0-48 15</inkml:trace>
  <inkml:trace contextRef="#ctx0" brushRef="#br0" timeOffset="7359.72">17763 7330 0,'0'-24'0,"-24"24"15,24-24 1,-25 24-16,1-25 16,0 25-1,0 0-15,0 0 16,24 25-16,-25-25 0,1 24 15,0-24-15,0 24 16,24 0-16,-24 24 0,-1-23 16,25-1-16,-24 24 0,24 1 15,0-25-15,0 0 16,24 24-16,1-23 0,-25-1 16,24-24-16,24 24 15,-24-24-15,1 0 0,23 0 16,-24-24-16,25 0 0,-25-1 15,0 1-15,0 0 16,-24 0-16,24 0 0,-24-25 16,0 25-16,0-24 15,-24 23-15,24 1 0,-24 0 16,0 0-16,0 24 16,-1 0-16,1 0 15,0 0-15,24 24 0,-24-24 16,24 24-16,0 0 15</inkml:trace>
  <inkml:trace contextRef="#ctx0" brushRef="#br0" timeOffset="7695.72">17593 7717 0,'0'24'47,"0"0"-31,0 1-16,0-1 16,0 24-16,0-24 0,0 25 15,0-25-15,0 24 16,0 1-16,0-25 0,0 24 15,0 1-15,0-25 0,0 24 16,0-24-16,0 1 16,0-1-16,0 0 15,0-48 1,0 0 0,0-1-16</inkml:trace>
  <inkml:trace contextRef="#ctx0" brushRef="#br0" timeOffset="7984.72">17618 7862 0,'0'-24'0,"-25"24"31,1 0-15,0 24-16,0-24 15,0 0-15,-1 24 16,1-24-16,0 24 0,-24-24 16,24 0-16,-1 25 0,1-25 15,0 24-15,0-24 16,48 0 31</inkml:trace>
  <inkml:trace contextRef="#ctx0" brushRef="#br0" timeOffset="8288.72">17497 8056 0,'0'24'15,"0"0"1,-25-24 0,25 24-1,-24 0-15,0-24 0,0 25 16,24-1-16,-24-24 0,0 24 16,-1 0-16,1 0 15,24 1 1,-24-25-1,24 24-15,24-24 47</inkml:trace>
  <inkml:trace contextRef="#ctx0" brushRef="#br0" timeOffset="8596.72">17666 8056 0,'-24'0'0,"24"24"47,24 0-31,0 0-16,0 0 15,1-24 1,-25 25-16,24-1 0,0 0 16,0 0-1,0-24 1,-24 24-16,0-48 47</inkml:trace>
  <inkml:trace contextRef="#ctx0" brushRef="#br0" timeOffset="9518.72">18440 7427 0,'0'-25'0,"0"1"47,-24 24-31,0 0 0,0 0-16,-1 24 15,1-24 1,0 25-16,0-1 15,0 0-15,24 0 16,-25 0-16,25 1 0,0 23 16,0-24-16,0 0 0,0 1 15,0-1-15,25 0 16,-25 0-16,24 0 0,0 1 16,0-25-1,0 24-15,1-24 0,-1 0 16,0-24-16,0 24 0,0-25 15,25 1-15,-25 0 16,24 0-16,-24 0 0,1-1 16,-25 1-16,24-24 0,-24 24 15,0-1-15,0-23 16,-24 0 0,-1 23-16,1 25 0,0-24 15,0 24-15,0 0 16,-1 0-1,1 24 1,24 1-16</inkml:trace>
  <inkml:trace contextRef="#ctx0" brushRef="#br0" timeOffset="9861.72">18343 7790 0,'-24'0'15,"24"24"17,0 0-17,0 0 1,0 0-16,0 0 0,0 1 15,0 23-15,0-24 0,0 25 16,24-1-16,-24 0 16,0 1-16,0-25 0,25 24 15,-25 1-15,0-25 0,0 0 16,0 0 0,24-24-1,-24-24 1,0 0-16,0 0 15</inkml:trace>
  <inkml:trace contextRef="#ctx0" brushRef="#br0" timeOffset="10155.72">18368 7959 0,'-25'0'0,"1"0"15,0 0 1,0 0 0,0 24-16,-1-24 0,1 24 15,0-24-15,0 24 16,0-24-16,-1 25 0,1-1 16,0-24-16,24 24 0,-24-24 15,0 24 1,-1 0-1,25-48 17</inkml:trace>
  <inkml:trace contextRef="#ctx0" brushRef="#br0" timeOffset="10473.72">18198 8249 0,'0'24'32,"-24"-24"-1,24 25-31,-24-25 15,24 24-15,-24 0 0,-1 0 16,1 0-16,0-24 16,24 24-16,-24-24 15,24 25-15,-24-25 0,24 24 16,-25-24 0,50 0 15</inkml:trace>
  <inkml:trace contextRef="#ctx0" brushRef="#br0" timeOffset="10845.72">18440 8201 0,'-24'0'16,"24"24"15,0 0-15,24 0-1,0 1 1,0-25-16,-24 24 15,25 0-15,-1-24 16,0 24-16,-24 0 0,24-24 16,0 24-16,-24-48 62</inkml:trace>
  <inkml:trace contextRef="#ctx0" brushRef="#br0" timeOffset="24565.72">6055 6894 0,'0'25'203,"0"-1"-188,0 0 1,0 0-16,0 0 0,0 1 16,0-1-16,0 0 15,0 0-15,0 0 16,0 1-16,0-1 0,0 0 16,24 24-16,-24-23 15,0-1-15,0 0 0,0 0 16,0 24-16,0-23 15,0-1-15,0 24 0,0-24 16,0 1-16,0 23 0,0-24 16,0 25-16,0-25 15,0 0-15,0 24 0,0-23 16,0-1-16,0 24 16,0-24-16,0 25 0,0-25 15,0 0-15,0 24 0,0 1 16,0-25-16,0 24 15,0 1-15,0-1 0,0-24 16,0 25-16,0-1 16,0-24-16,0 25 0,0-25 15,0 24-15,0-24 0,0 25 16,0-25-16,0 0 16,0 25-16,0-25 0,0 24 15,0-24-15,-24 25 16,24-25-16,0 24 0,-25-24 15,25 25-15,0-25 0,0 24 16,-24-23-16,24-1 16,0 24-16,0-24 0,0 1 15,0 23-15,0-24 0,0 0 16,0 1-16,-24-1 16,24 24-16,0-24 0,0 0 15,0 1-15,0 23 16,0-24-16,0 25 0,0-25 15,0 24-15,0-24 16,0 25-16,0-25 0,0 24 16,0-23-16,0 23 0,0-24 15,0 0-15,0 0 16,0 1-16,0-1 0,0 0 16,0 24-16,0-23 15,0-1-15,0 0 0,24 0 16,-24 25-16,0-25 0,0 0 15,0 24-15,0-23 16,0-1-16,0 0 0,0 24 16,0-24-16,0 1 0,0-1 15,0 0-15,0 24 16,0-23-16,0-1 0,0 0 16,0 24-16,0-23 15,24-1-15,-24 0 0,0 24 16,0-23-16,0-1 0,0 0 15,0 0-15,0 0 16,0 25-16,0-25 0,0 0 16,0 0-16,0 0 15,0 1-15,0-1 16,0 0-16,0 0 16,0 0-16,0 1 15,0-1-15,0 0 16,-24 0-16,24 0 15,0 25-15,0-25 0,0 0 16,0 0-16,0 0 0,-24 1 16,24 23-16,0-24 15,0 0-15,0 1 0,0 23 16,0-24-16,24 25 16,-24-25-16,0 0 0,0 24 15,0-23-15,24-1 0,-24 24 16,0-24-16,0 0 15,0 1-15,0-1 0,0 0 16,0 0-16,25 0 16,-25 1-1,0-1-15,0 0 16,0 0-16,0 0 16,0 1-16,0-1 15,0 0-15,0 0 0,0 0 16,0 1-16,0-1 15,0 0-15,0 0 16,0 0 0,0 0-16,24-24 0,-24 25 15,0-1 1,0 0 0,0 0-1,-24-24-15,24 24 16,0 1-1,0-1 17,0-48-1</inkml:trace>
  <inkml:trace contextRef="#ctx0" brushRef="#br0" timeOffset="24877.72">5813 12458 0,'-25'0'15,"25"24"32,25-24-47,-1 0 16,0 25-16,0-1 16,0-24-16,-24 24 15,25-24-15,-25 24 0,24 0 16,0 1-1,0-1-15,0-24 16</inkml:trace>
  <inkml:trace contextRef="#ctx0" brushRef="#br0" timeOffset="25231.72">6442 12482 0,'24'0'15,"-48"0"32,24 25-47,0-1 16,-25 0-16,1-24 15,24 24-15,-24 0 0,0-24 16,0 25-16,-1-1 16,1 0-16,0-24 0,0 24 15,0-24-15,24 24 16,-24-24-16,-1 0 16,25-24 15</inkml:trace>
  <inkml:trace contextRef="#ctx0" brushRef="#br0" timeOffset="26191.72">5184 11031 0,'-24'0'0,"24"-24"16,-25 24-16,25-24 0,0-1 15,0 1 1,0 0-16,25 0 16,-1 0-16,0 24 15,0-24-15,0-1 0,0 25 16,25 0-16,-25 0 15,0 0-15,0 0 0,1 0 16,-25 25 0,0-1-16,0 0 15,-25 0-15,25 0 16,-24 0-16,0 1 0,0-25 16,0 24-16,-1 0 0,1 0 15,0 0-15,24 1 16,-24-25-16,24 24 15,-24-24-15,48 0 16,24 24 15,-24-24-31,1 0 0,-1 0 16,24 0-16,-24 24 0,1-24 16,-1 0-16,0 24 0,-24 1 15,0-1 1,0 0-16,-24 0 15,0 0-15,-1 1 16,-23-25-16,24 24 0,-25-24 16,1 0-16,24 0 0,-24 0 15,23 0-15,1 0 16,0 0-16,0-24 0,0-1 16</inkml:trace>
  <inkml:trace contextRef="#ctx0" brushRef="#br0" timeOffset="26809.72">5401 10571 0,'0'-24'16,"-24"0"-16,0 0 15,0 24-15,0 0 16,-1 0-16,-23 24 0,24 0 16,0 0-16,-25 1 15,1-1-15,24 24 0,-25-24 16,25 25-16,-24 23 16,24-23-16,-1-1 0,1 25 15,24-25-15,0 0 0,0 25 16,0-25-16,24 1 15,1 23-15,23-23 0,-24-1 16,25-24-16,-1 25 16,-24-25-16,25 0 0,-1 0 15,0 0-15,1-24 0,-1 25 16,0-25-16,1 0 16,-1-25-16,-24 25 0,25-24 15,-25 0-15,24-24 16,-23 23-16,-1-23 0,0 0 15,0-25-15,-24 25 0,0-25 16,0 1-16,0-1 16,-24 0-16,0 1 0,0 24 15,-1-25-15,1 25 16,0-1-16,0 25 0,0 0 16,-1 0-16,25-1 0,-24 25 15,0-24-15,0 24 16,24-24-16,-24 24 0,24-24 15,-25 24-15,1 0 16,0 0 0,0 0-16,0 24 15,-1-24 1,25 24-16</inkml:trace>
  <inkml:trace contextRef="#ctx0" brushRef="#br0" timeOffset="31930.72">5401 12870 0,'-24'24'15,"24"0"1,0 0-1,0 0-15,0 0 16,0 1-16,0 23 0,0 0 16,0 1-16,0-25 15,0 24-15,0-23 0,-24 23 16,24-24-16,0 0 16,-24 1-16,24-1 0,0 0 15,0 0-15,0 0 31,24-24-31,0 0 16,0 0 0,1 0-1,-1 0-15,24 0 0,-24 0 16,25 0-16,-1 24 16,25-24-16,-1 0 0,1 0 15,-1 0-15,1 0 0,24 0 16,0 0-16,-1 0 15,1 25-15,0-25 0,0 0 16,-1 0-16,1 0 16,0 0-16,-25 24 0,25-24 15,-24 0-15,-1 0 0,1 24 16,-1-24-16,1 0 16,24 0-16,-25 0 0,25 24 15,0-24-15,-25 0 16,25 0-16,0 0 0,0 0 15,0 0-15,-25 0 0,25 0 16,-25 0-16,1 24 16,-25-24-16,1 0 0,-1 0 15,-24 0-15,1 0 0,-1 0 16,0 0 0,-24-24 15,0 0 0,0 0-15,0 0-16,0-1 15,0 1 1,0-24-16,0 24 0,0-25 16,0 1-16,0-25 15,0 1-15,0 23 0,24-23 16,-24-1-16,0 25 0,0 0 15,0-1-15,0 25 16,0 0-16,0 0 0,0-1 16,-24 25-16,24-24 15,-24 24 1,0 0 31,-1 0-32,1 0-15,0 0 16,0 0-16,-25 0 0,1 24 16,-25-24-16,25 25 15,-25-25-15,-23 24 0,23-24 16,-24 0-16,1 24 16,-1-24-16,0 24 0,-24-24 15,24 0-15,-24 24 0,25-24 16,-25 25-16,24-25 15,-24 0-15,24 0 0,-24 0 16,25 0-16,-1 0 16,24 0-16,1 0 0,-1 0 15,25 0-15,-1-25 0,25 25 16,-24 0-16,24 0 16,-1 0-16,1 0 0,0 0 15,0 0-15,0 0 0,-1 0 16,1 0-16,-24 0 15,24 25-15,-25-25 0,25 24 16,-24-24-16,-1 0 0,25 24 16,-24-24-16,24 0 15,-1 0-15,1 0 0,0 0 16,0 0 0,24-24-16,0 0 46,-24 24-46,-1 0 16,1 0 0,0 0-16,0 24 15,0-24 1,-1 0-16,1 0 16,0 24-16,0-24 15,24 24 16,0 0 1,0 0-17,0 1 1,0-1-16,0 0 16,0 0-1,0 0-15,0 1 16,0-1-16,0 0 15,0 0-15,0 0 16,0 1-16,0-1 16,0 0-16,0 0 0,0 0 15,24 1-15,-24-1 16,0 24-16,0-24 0,24 25 16,-24-25-16,0 24 15,0-24-15,0 25 0,24-25 16,-24 24-16,0-23 0,0 23 15,0-24-15,0 25 16,0-1-16,0-24 0,0 24 16,0 1-16,0-25 15,0 24-15,0 1 0,0-25 16,0 24-16,0-23 16,0 23-16,0-24 0,0 25 15,0-25-15,0 0 0,0 24 16,25-24-16,-25 25 15,0-25-15,24 24 0,-24-23 16,0 23-16,24 0 0,-24-23 16,0-1-16,0 24 15,0-24-15,0 25 0,0-25 16,0 0-16,0 0 16,0 0-16,0 1 0,0-1 15,24 0-15,-24 0 0,0 0 16,0 1-1,0-1-15,0 0 16,0 0 0,0 0-16,-24 1 15,24-1-15,-24 0 16,24 0 0,0 0-1,0 1 1,0-1-1,-24 0-15,24 0 32,0 0-32,0 0 31,0 1-15,24-25 30,-24 24-46,24-24 16,0 0 0,0 0-16,25 0 15,-25 0-15,24 0 16,1 0-16,23-24 0,1 24 16,-1 0-16,1 0 0,0 0 15,-1 0-15,25-25 16,0 25-16,-1 0 0,1 0 15,0 0-15,0 0 16,-1 0-16,1 0 0,-24 0 16,24 0-16,-1 0 15,-23 0-15,-1 0 0,1 0 16,24 0-16,-25 0 0,1-24 16,0 24-16,23 0 15,-23 0-15,-1 0 0,1 0 16,0 0-16,-1 24 0,1-24 15,-1 0-15,-23 25 16,-1-25-16,0 0 0,-23 0 16,23 0-16,-24 0 15,0 0-15,1 0 16,-1 0-16,0 0 16,-24-25-1,24 25-15,0 0 16,1 0-16,-1-24 15,0 24-15,0 0 16,0 0 0,-24-24-1,24 24-15,1-24 32,-1 24-17,-24-24-15,24 24 16,-24-24-1,0-1 1,0 1 0,-24 24-16,24-24 0,0 0 15,0 0-15,0-1 0,0-23 16,0 24-16,0 0 16,0-1-16,0 1 0,0 0 15,0 0-15,0 0 16,0-1-16,0 1 15,0 0-15,0 0 16,0 0-16,0-25 16,-24 25-16,24-24 0,0 24 15,0-25-15,0 1 16,0-1-16,0-23 0,0 48 16,0-25-16,0 1 0,0 0 15,0 23-15,0-23 16,-25 0-16,25-1 0,0 25 15,0-24-15,0-1 16,-24 1-16,24-1 0,0 1 16,0 0-16,0 24 0,24-25 15,-24 25-15,0 0 16,25 0-16,-25-1 0,0 1 16,0 0-16,24 24 0,-24-24 15,0 0-15,0-1 16,0 1-1,0 0 17,0 0-1,-24 24-15,24-24-1,-25 24 1,25-25-16,0 1 31,-24 24-15,24 24 15,-24-24-31,0 25 16,0-25 15,24-25-16</inkml:trace>
  <inkml:trace contextRef="#ctx0" brushRef="#br0" timeOffset="32544.72">6248 14273 0,'-24'0'0,"0"0"16,48 0 15,0 0-15,0 0-16,0 0 15,1 0 1,-1 0-16,0 0 0,0 0 16,-24 24-16,24-24 15,1 0-15</inkml:trace>
  <inkml:trace contextRef="#ctx0" brushRef="#br0" timeOffset="32777.71">6296 14079 0,'0'-24'16,"0"48"15,0 0-15,0 0-1,0 25-15,0-25 0,0 0 16,0 25-16,0-25 15,-24 24-15,24-24 0,0 1 16,0-1-16,-24 0 0,24 0 16</inkml:trace>
  <inkml:trace contextRef="#ctx0" brushRef="#br0" timeOffset="32952.71">6417 14200 0,'0'-24'15,"0"0"-15,0-1 16,0 50 0,0-1-1,-24 0-15,0 0 16,24 0-16,-24 1 0,0-1 16,-1 0-16,1 0 0</inkml:trace>
  <inkml:trace contextRef="#ctx0" brushRef="#br0" timeOffset="33156.71">6224 14176 0,'0'-24'16,"0"48"15,24-24-15,-24 24-16,24 0 0,0 0 15,1 1-15,-1-1 16,0 0-16,24 0 0,-23 0 16,23 1-16,-24-1 0</inkml:trace>
  <inkml:trace contextRef="#ctx0" brushRef="#br0" timeOffset="33486.71">6853 14224 0,'0'-24'15,"0"0"1,0 48 15,0 0-31,0 0 16,0 1 0,0-1-16,0 0 0,24 24 15,-24-23-15,0-1 0,0 0 16,0 0-16,0 0 15</inkml:trace>
  <inkml:trace contextRef="#ctx0" brushRef="#br0" timeOffset="33683.71">6756 14394 0,'-24'0'31,"24"-25"-31,24 25 15,0 0 1,0 0-16,1 0 16,-1 0-16,0 0 0,24 0 15,-23 0-15,23 0 0,-24 0 16,0 0-16</inkml:trace>
  <inkml:trace contextRef="#ctx0" brushRef="#br0" timeOffset="33845.71">7046 14297 0,'-24'0'0,"24"-24"0,-24 24 16,24-25-16,-24 25 16,0 0-1,-1 25 1,1-1-16,0 0 16,0 0-1,0 0-15,-1 1 0,1-25 16</inkml:trace>
  <inkml:trace contextRef="#ctx0" brushRef="#br0" timeOffset="34049.71">6684 14248 0,'24'25'31,"0"-1"-16,0-24 1,-24 24-16,48 0 0,-23-24 16,-1 24-16,24 1 15,1-25-15,-25 24 0,0-24 16</inkml:trace>
  <inkml:trace contextRef="#ctx0" brushRef="#br0" timeOffset="34367.71">7312 14224 0,'0'-24'32,"0"48"-17,0 0 1,0 1-16,0-1 16,0 0-16,25 0 0,-25 0 15,24 1-15,-24 23 16,0-24-16,24 0 0,-24 0 15,0 1-15</inkml:trace>
  <inkml:trace contextRef="#ctx0" brushRef="#br0" timeOffset="34565.71">7216 14418 0,'-24'0'0,"-1"0"15,50 0 1,23 0 0,-24 0-16,24 0 15,1 0-15,-1-24 16,-24 24-16,25 0 0,-25 0 16</inkml:trace>
  <inkml:trace contextRef="#ctx0" brushRef="#br0" timeOffset="34769.71">7506 14273 0,'0'-25'15,"-24"25"-15,24-24 16,-24 24 0,-1 0-1,25 24-15,-24 1 16,24-1-16,-24-24 15,0 24-15,24 0 16,-24 0-16,-1 1 0,1-25 16</inkml:trace>
  <inkml:trace contextRef="#ctx0" brushRef="#br0" timeOffset="34979.71">7240 14273 0,'-24'0'0,"24"24"31,24 0-15,0-24-16,0 24 16,25 0-16,-25-24 0,24 25 15,-24-1-15,25-24 0,-25 24 16,0-24-16</inkml:trace>
  <inkml:trace contextRef="#ctx0" brushRef="#br0" timeOffset="35386.71">7748 14321 0,'0'-24'15,"0"0"1,-24 24-16,24-25 0,0 1 16,24 24 31,-24 24-47,0 1 0,24-1 15,-24 0-15,0 0 16,0 0-16,24 1 0,-24 23 15,0-24-15,0 0 16,0 0-16,0 1 0</inkml:trace>
  <inkml:trace contextRef="#ctx0" brushRef="#br0" timeOffset="35592.71">7700 14394 0,'-25'0'15,"1"0"1,48 0 15,1 0-15,-1 0-16,24 0 0,-24 0 16,25 0-16,-25 0 15,24 0-15,1 0 0</inkml:trace>
  <inkml:trace contextRef="#ctx0" brushRef="#br0" timeOffset="35771.71">8062 14345 0,'0'-24'16,"-24"0"-1,24 0-15,-24 24 16,24-25 0,-24 25-16,0 25 15,-1-1 1,1 0-16,0 0 15,0 0-15,0 1 0,-1-1 16,1 0-16,0-24 16</inkml:trace>
  <inkml:trace contextRef="#ctx0" brushRef="#br0" timeOffset="35963.71">7748 14297 0,'0'-24'16,"0"48"15,24-24-31,-24 24 16,24 0-16,0 0 0,1 1 16,-1-1-16,0 24 0,0-24 15,25 0-15</inkml:trace>
  <inkml:trace contextRef="#ctx0" brushRef="#br0" timeOffset="36780.71">5595 13789 0,'24'0'63,"0"0"-48,1 0-15,-1 0 16,0 0-16,24 0 0,-24 0 15,25 0-15,-25 0 0,24 24 16,-23-24-16,-1 0 16,0 0-16</inkml:trace>
  <inkml:trace contextRef="#ctx0" brushRef="#br0" timeOffset="37193.71">6272 13837 0,'-24'0'0,"48"0"31,0 0-16,1 0 1,-1 0 15,0 0-15,0 0-16,0 0 16,1 0-16,-1 0 15,0 0-15,0 0 16,0 0 15,1 0 0,-1 0-15</inkml:trace>
  <inkml:trace contextRef="#ctx0" brushRef="#br0" timeOffset="37865.71">7675 13934 0,'25'0'31,"-1"0"-15,0-24-1,0 24-15,0 0 16,0 0-16,25 0 0,-25 0 15,24 0-15,-23 0 16,23 24-16,-24-24 0,0 0 16,1 0-16,23 24 15,-24-24-15,0 0 16,1 0 0,-50 0 30</inkml:trace>
  <inkml:trace contextRef="#ctx0" brushRef="#br0" timeOffset="41061.71">5619 15555 0,'0'-25'31,"-24"25"-31,0 0 32,24 25-1,0-1-15,-24 0-16,24 0 0,0 0 15,0 25-15,0-1 16,0 1-16,0 23 0,0 1 15,0-25-15,-25 25 16,25-1-16,0 25 0,0-24 16,0-1-16,0 25 15,0-25-15,0 1 0,0 0 16,0-1-16,0 1 0,25-25 16,-25 1-16,0-1 15,0 0-15,0-24 0,0 1 16,0-1-16,0 0 15,0 0 1</inkml:trace>
  <inkml:trace contextRef="#ctx0" brushRef="#br0" timeOffset="42111.71">8861 15385 0,'24'0'15,"-24"25"32,0-1-31,-24 0-16,24 24 15,0 1-15,0-1 0,0 0 16,0 1-16,0 23 0,0-23 16,0 23-16,0-23 15,0-1-15,0 25 0,0-25 16,0 0-16,0 1 15,0 23-15,0-23 0,24-1 16,-24 1-16,0-1 0,0 0 16,0-24-16,24 25 15,-24-25-15,0 0 0,0 0 16,24 1-16,-24-1 16,0 0-16,0 0 0,0 0 15,0 1 1,0-1-1,0 0 32,-24-24 0,0 0-31</inkml:trace>
  <inkml:trace contextRef="#ctx0" brushRef="#br0" timeOffset="47148.71">5571 15942 0,'-24'0'16,"24"24"31,24-24-47,0 0 15,0 0-15,0 0 16,1 24-16,23-24 0,0 0 16,1 0-16,-1 0 15,25 0-15,-25 0 0,25 0 16,-1 0-16,1 0 0,-1 0 15,1 0-15,24 0 16,-25 24-16,25-24 0,0 0 16,-25 0-16,25 24 15,-24-24-15,-1 0 0,1 0 16,-1 0-16,-23 25 0,23-25 16,-23 0-16,-1 0 15,0 0-15,25 0 0,-25 0 16,1 24-16,23-24 15,-23 0-15,-1 0 0,0 0 16,1 24-16,-1-24 0,1 0 16,-1 0-16,0 0 15,-23 0-15,23 0 0,0 0 16,1 0-16,-25 0 16,24-24-16,1 24 0,23 0 15,-23 0-15,-1 0 0,0 0 16,1 0-16,-1 0 15,-24 0-15,25 0 0,-25 0 16,24 0-16,-24 0 0,1 0 16,23 0-16,-24 0 15,0 0-15,1 0 0,-1 0 16,0 0-16,0 0 16,-24 24 15,-24-24 0,0-24-15</inkml:trace>
  <inkml:trace contextRef="#ctx0" brushRef="#br0" timeOffset="48396.71">7482 15603 0,'-24'0'0,"24"24"31,0 0-15,0 1 0,-25-25-1,25 24-15,0 0 0,-24 0 16,24 0-16,0 1 15,-24-1-15,24 0 0,-24 0 16,24 0-16,0 1 16,-24-25-1,48 0 32,0 0-31,0 0-1,0 0-15,1 0 16,-1 24-16,24-24 16,1 0-16,-25 0 0,24 0 15,1 0-15,-1 0 0,0 24 16,25-24-16,-25 0 16,1 24-16,-1-24 0,0 0 15,25 0-15,-25 0 0,1 24 16,-1-24-16,0 0 15,1 0-15,-1 0 0,-24 0 16,1 0-16,-1 0 16,0 0-16,0 0 0,0 0 15,1 0-15,-1 0 16,0 0 0,0 0-16,0 0 15,1 0 1,-25-24-1,0 0 1,-25 24-16,25-24 16,-24 24-16,24-24 0,-24-1 15,24 1-15,-24 0 16,0 0-16,-1 0 0,25-1 16,-24-23-16,24 24 0,-24 0 15,24-1-15,-24 1 16,0 0-1,24 0-15,-25 24 0,1 0 16,0-24-16,0 24 16,0 0-1,-1 0 1,1 24 0,0-24-16,0 0 15,-24 24-15,23-24 16,1 0-16,0 0 0,0 0 15,-25 0-15,1 0 16,24 0-16,-25 0 0,1 0 16,-25 0-16,25 0 15,0 0-15,-1 0 0,1 0 16,24 0-16,-25 0 0,25 0 16,0 0-16,0 0 15,0 0 1,-1 24-1,25 0 17</inkml:trace>
  <inkml:trace contextRef="#ctx0" brushRef="#br0" timeOffset="49697.71">7530 15821 0,'0'-24'16,"0"48"15,0 0-15,-24 0-16,0-24 15,24 24-15,-24 1 16,-1-1-16,1-24 0,0 24 16,0 0-16,0 0 0,-1 0 15,1 1-15,0-1 16,24 0-16,-24 0 0,0 25 15,24-25-15,-24 0 16,24 0-16,0 25 0,0-25 16,0 0-16,-25 0 0,25 25 15,0-25-15,0 0 16,0 0-16,0 24 0,0-23 16,-24-1-16,24 0 15,0 0-15,24 0 16,-24 1-1,25-1 1,-25 0-16,24-24 31,0 0 1,0 0-17,0 0-15,0 0 16,1 0-1,-1 0 1,0 0-16,0 0 16,0 0-16,1 0 15,-1 0-15,24 0 16,-24-24-16,1 24 0,-1 0 16,0 0-16,0 0 15,0 0-15,1 0 16,-1 0-1,0 0 1,0 0 0,0 0-1,0 0 1,1 0 0,-1-24 62,0 24-31,-24-25-32,24 1 16,-24 0-15,0 0-16,0 0 16,0-1-16,24 1 15,-24 0-15,0-24 0,0 24 16,0-1-16,25-23 16,-25 24-16,24-25 0,-24 25 15,24 0-15,0 0 16,0 0-16,-24-1 0,25 1 15,-1 24-15,0-24 16,0 0-16,0 0 16,1-1-16,-1 1 0,0 0 15,0 0 1,0 0 0,0 0-16,1 24 15,-25-25 1,24 25-16,0 0 15,0 0 1,0 25 31</inkml:trace>
  <inkml:trace contextRef="#ctx0" brushRef="#br0" timeOffset="50542.71">7385 16280 0,'0'25'47,"-24"-25"-47,24 24 16,0 0-16,-24 0 15,24 0-15,-25 1 16,25-1-16,25 0 16,-25 0-16,24-24 15,0 0-15,0 0 0,0 24 16,1-24-16,-1 0 0,0 0 15,0 24 1,-48 1 0,24-1-16,-24-24 15,0 24-15,-1-24 0</inkml:trace>
  <inkml:trace contextRef="#ctx0" brushRef="#br0" timeOffset="50729.71">7361 16377 0,'24'0'0,"-24"-24"16,24 0 0,0 0-1,1 24-15,-1-25 0,0 25 16,0 0-16</inkml:trace>
  <inkml:trace contextRef="#ctx0" brushRef="#br0" timeOffset="51160.71">7675 16256 0,'25'0'15,"-25"-24"1,24 24-16,-24-24 16,-24 24 15,-1 24-15,1-24-16,24 24 0,-24 0 15,0-24-15,24 25 16,0-1-16,-24-24 0,24 24 15,24 0 1,0 0-16,0-24 16,0 0-1,1-24-15,-1 0 16,-24 0-16,24 24 16,-24-24-16,0-1 0,24 25 15,-24-24-15,0 0 16,0 48-1,0 0 1,0 1-16,24-1 0,-24 24 16,24 1-16,1-1 0,-1 24 15</inkml:trace>
  <inkml:trace contextRef="#ctx0" brushRef="#br0" timeOffset="56600.71">7192 7136 0,'-25'0'0,"25"-24"15,0 48 16,-24-24-15,24 25-16,0-1 16,0 24-16,0-24 0,0 25 15,-24-1-15,24 25 0,0-25 16,0 25-16,0-25 16,0 25-16,0-1 0,0 1 15,0-1-15,-24 25 0,24-24 16,0-1-16,0 25 15,0 0-15,-24-25 0,24 25 16,0-24-16,0-1 16,0 25-16,0-49 0,0 25 15,0-1-15,0 1 16,0-25-16,0 25 0,0 0 16,24-25-16,-24 25 0,0-25 15,0 24-15,0-23 16,-24 23-16,24-23 0,0 23 15,-25-23-15,25 23 0,0-23 16,0 23-16,0-23 16,0 23-16,0-23 0,0-1 15,0 0-15,0 25 16,0-25-16,25 1 0,-25-1 16,0 0-16,24 25 0,-24-25 15,0-23-15,0 23 16,24 0-16,-24 1 0,0-25 15,0 24-15,0-23 16,0-1-16,0 24 0,0-24 16,0 0-16,0 25 15,0-25-15,0 0 0,0 25 16,0-25-16,0 24 0,0-24 16,0 25-16,0-25 15,0 0-15,0 25 0,0-25 16,0 24-16,0-24 0,0 0 15,0 25-15,0-25 16,0 0-16,0 0 0,0 1 16,0-1-16,0 24 15,0-24-15,0 1 0,0-1 16,0 0-16,0 0 16,-24 0-16,24 1 15,0-1-15,0 0 16,0 0-16,0 0 15,0 0-15,0 1 0,0-1 16,0 0-16,0 0 0,0 0 16,0 1-16,0-1 15,0 0-15,-24 0 0,24 0 16,0 1-16,0-1 16,-25-24-16,25 24 0,0 0 15,0 0-15,0 1 0,0-1 16,0 0-1,0 0 1,0 0 0,0 0-1,0 1-15,0-1 16,0 0 0,0 0-16,0 0 15,-24-24-15,24-24 16</inkml:trace>
  <inkml:trace contextRef="#ctx0" brushRef="#br0" timeOffset="57716.71">7167 7233 0,'0'-24'0,"0"0"15,0 0 1,-24 24-16,24-25 0,0 1 16,-24 24-1,0 24 1,0 1 0,24-1-16,-25 0 0,1 0 15,0 25-15,0-25 0,0 0 16,-1 24-16,1-24 15,24 1-15,-24-1 0,0 0 16,0 0-16,-1 0 0,25 1 16,-24-25-16,0 24 15,24-48 17,0-1-32,24 1 15,-24 0-15,0 0 0,24 24 16,-24-24-16,25-1 15,-25 1-15,24 24 0,-24-24 16,0 0 0,24 24-16,-24-24 15,24 24 1,0-24 15,1 24-15,-1 0-1,0 0 1,0 0 0,0 0-16,-24 24 15,25-24-15,-1 24 16,24 24 0,-24-24-16,1 1 0,-1-1 15,0 0-15,0 0 16,0 0-16,0-24 15,-24 25-15,25-25 16,-25 24-16,24-24 0,-24 24 16,0 0 46</inkml:trace>
  <inkml:trace contextRef="#ctx0" brushRef="#br0" timeOffset="58292.71">7603 9483 0,'0'-24'0,"-24"-1"16,24 1-16,0 0 15,0 48 17,24 0-32,-24 1 0,0-1 15,0 24-15,0 1 16,24-1-16,-24 0 0,0 1 15,0-1-15,0 25 0,0-25 16,0-24-16,0 25 16,0-25-16,0 0 0,0 0 15</inkml:trace>
  <inkml:trace contextRef="#ctx0" brushRef="#br0" timeOffset="58644.71">7627 9410 0,'0'-24'0,"0"0"15,-24 48 1,24 0 0,-24 0-16,-1 1 15,25-1-15,-24 0 0,0 24 16,0-23-16,-25 23 15,49-24-15,-24 25 0,0-25 16,24 0-16,-24-24 0,24 24 16,24-24-1,0-24 1,0 24-16,1 0 0,23-24 16,-24 24-16,25-24 15,-1 24-15,-24 0 0,25-25 16,-1 25-16,-24 0 15,24 0-15,-23 0 0,-1 0 16,0 25-16</inkml:trace>
  <inkml:trace contextRef="#ctx0" brushRef="#br0" timeOffset="59156.71">7772 9144 0,'-24'-48'0,"0"24"16,0-1-16,-1 25 16,1-24-16,0 24 0,0 0 15,0 24-15,-25 1 0,25 23 16,-24-24-16,-1 25 15,25-1-15,-24 0 0,23 1 16,1 23-16,0-23 16,24 23-16,0 1 0,0-1 15,0 1-15,24 0 16,0 23-16,1-23 0,-1-25 16,0 25-16,0-25 0,0 1 15,25-25-15,-25 24 16,24-24-16,1-24 0,-1 25 15,1-25-15,23 0 16,-24-25-16,25 1 0,0-24 16,-25-1-16,25 1 0,-25 0 15,0-25-15,-23-24 16,-1 25-16,0-25 0,-24 0 16,0 0-16,-24 1 0,0 23 15,-1-24-15,1 49 16,-24-25-16,-25 49 0,25 0 15,-1 0-15,-23 24 16,23 0-16,1 0 0,0 24 16,-1-24-16,25 24 15</inkml:trace>
  <inkml:trace contextRef="#ctx0" brushRef="#br0" timeOffset="62308.71">7941 7064 0,'0'-24'15,"-24"24"17,24-25-17,0 50 32,0-1-31,0 0-1,24 0 1,-24 0-16,0 1 16,25-1-16,-25 0 15,24 0 1,-24 0-16,24-24 15,-24 25 1,24-25 15,-24 24-15,24-24-16,1 0 16,-1 0-1,0 0-15,0 0 16,0 0-16,1 0 0,-1 0 15,24 0-15,-24 24 16,25-24-16,-1 0 0,25 0 16,-25 24-16,25-24 15,-25 0-15,25 0 0,-1 0 16,1 24-16,-1-24 0,-23 0 16,47 0-16,-23 0 15,0 0-15,-1 0 0,1 0 16,-1 0-16,1 24 15,-1-24-15,25 0 0,0 0 16,-25 0-16,25 0 0,24 0 16,-24 0-16,0 0 15,-1 25-15,1-25 0,0 0 16,0 0-16,0 24 16,-25-24-16,1 0 0,-25 24 15,25-24-15,-25 0 0,0 24 16,1-24-16,-1 0 15,25 0-15,-25 0 0,0 0 16,1 24-16,-1-24 0,-24 0 16,25 0-16,-1 0 15,1 0-15,-25 0 0,24 0 16,1 0-16,-25 0 16,24 0-16,0 0 0,1 0 15,-1 0-15,1 25 16,-1-25-16,0 0 0,25 0 15,-25 0-15,1 0 0,23 0 16,-23 0-16,-1 0 16,0 0-16,25 0 0,-25 0 15,1 0-15,-1 24 16,1-24-16,23 0 0,-24 0 16,1 0-16,-1 0 0,1 0 15,23 0-15,-23 0 16,23 0-16,1 0 0,-25 0 15,25 0-15,-1 0 0,1 0 16,-1 0-16,1 0 16,0 0-16,-25 0 0,24 0 15,1 0-15,-25 0 16,25 0-16,-25 0 0,25 0 16,-25-24-16,25 24 0,-1 0 15,-23 0-15,23 0 16,1 0-16,-25 0 0,25 0 15,0 0-15,-25 0 16,0-25-16,25 25 0,-25 0 16,1 0-16,-25 0 0,24 0 15,1 0-15,-1 0 16,-24 0-16,25-24 0,-1 24 16,-24 0-16,24 0 15,-23 0-15,23 0 0,-24 0 16,0 0-16,1 0 0,-1 0 15,0 0 1,-24-24 15,24 24-31,0 0 16,1 0 0,-1 0-1,0 0 1,0 0-1,0 0 1,1 0 15,-1 0-15,-24 24 46,-24-24 1</inkml:trace>
  <inkml:trace contextRef="#ctx0" brushRef="#br0" timeOffset="62816.71">15610 7257 0,'0'-24'0,"24"24"78,-24 24-62,24-24-16,0 0 15,1 25-15,-1-25 16,0 24-16,24 0 0,-23-24 15,-1 24-15,0-24 16,0 0-16,0 24 0,0-24 16,-24 24 46,-24-24-46,24 25-16,-24-1 0,0-24 15,0 24-15,24 0 16,-24-24-16,-1 24 0,1 1 16,0-1-16,0-24 15,0 24-15,-1 0 0,1 0 16,0-24-16,0 25 0,24-1 16</inkml:trace>
  <inkml:trace contextRef="#ctx0" brushRef="#br0" timeOffset="63796.71">12683 7765 0,'0'-24'16,"24"24"-16,0 0 16,-24-24-1,0 48 16,-24 0-31,24 1 16,-24-1-16,0 0 0,24 0 16,-25 0-16,25 0 15,0 1-15,25-1 16,-1 0 0,0-24-16,24 24 0,1 0 15,-25-24-15,24 25 0,-24-1 16,1-24-16,-1 24 15,-24 0-15,0 0 16,-24 1-16,-1-1 16,-23-24-16,24 24 15,-24-24-15,23 0 0,-23 0 16</inkml:trace>
  <inkml:trace contextRef="#ctx0" brushRef="#br0" timeOffset="63982.71">12610 7935 0,'0'-49'0,"24"25"0,1 0 16,-1 0 0,0 24-16,24 0 15,-23-24-15,23 24 16,-24 0-16,24 0 0,1 0 16,-1 0-16,-24 0 0,25 0 15,-25 0-15,24 0 16,-23 0-16</inkml:trace>
  <inkml:trace contextRef="#ctx0" brushRef="#br0" timeOffset="64460.71">13215 7596 0,'0'-24'0,"0"0"16,-24 24-16,24-25 0,-49 25 15,25 0-15,-24 0 16,24 0-16,-49 0 0,25 0 16,-25 0-16,25 25 15,-25-1-15,1 0 0,-1 0 16,25 25-16,-1-25 0,1 24 15,-1 1-15,49 23 16,-24-24-16,24 25 0,0 0 16,24-1-16,25 1 15,-25-1-15,24 1 0,1-25 16,23 1-16,-23-1 0,23-24 16,25 0-16,-24-24 15,-1-24-15,25 24 0,0-48 16,0-1-16,-1 1 15,-23-24-15,-1-1 0,1-24 16,-25 25-16,-23-25 0,-1 0 16,-24 0-16,-24 25 15,-1-1-15,-47 25 0,-1-25 16,1 49-16,-25 0 16,0 0-16,-24 24 0,24 24 15,1-24-15</inkml:trace>
  <inkml:trace contextRef="#ctx0" brushRef="#br0" timeOffset="96267.72">9707 13474 0,'-24'0'0,"0"24"93,24 1-93,-24-1 16,0 0-16,-1 24 0,-23-23 16,24 23-16,0 0 15,-1-23-15,-23 23 0,24-24 16,0 0-16,-1 1 15,25-1-15,-24-24 0,24 24 16,-24-24-16,24 24 0,24 0 31,0 0-31,1-24 16,-1 25-16,0-1 16,0-24-16,0 24 0,1 0 15,23-24-15,-24 24 0,0 1 16,1-1-16,-1-24 15,-24 24-15,24 0 0,-24 0 16,24 1 0</inkml:trace>
  <inkml:trace contextRef="#ctx0" brushRef="#br0" timeOffset="96998.72">9320 13813 0,'24'0'31,"1"0"-15,-1 0-16,24 0 0,1 0 15,23 0-15,1-24 16,24 24-16,23-24 0,26 24 16,-1-25-16,24 1 0,0 0 15,1 24-15,23-24 16,-23 24-16,-1-24 0,0 24 15,-24 0-15,-24 0 16,0 0-16,0 0 0,-24 0 16,0 0-16,0 24 0,-25-24 15,1 0-15,-1 0 16,1 0-16,-25 24 0,1-24 16,-1 0-16,0 0 15,1 0-15,-25 0 0,0 0 16,0 24-16,1-24 0,-1 0 15,0 0-15,0 0 16,0 0 0,0 0-16,1 0 15,-1 0-15,0 0 16,0 0-16,0 0 0,1 0 16,-1 0-16,0 0 15,24 0-15,-23 0 0,-1 0 16,0 0-16,0 0 15,0 0-15,25 0 0,-1 0 16,-24 0-16,25 0 0,-1 0 16,0 0-16,1 0 15,-1 0-15,1 0 0,-25 0 16,0 0-16,0 0 16,-24 24-1,-24-24 1,0 0-1,0 0-15</inkml:trace>
  <inkml:trace contextRef="#ctx0" brushRef="#br0" timeOffset="97279.72">13796 13426 0,'-25'0'0,"-23"0"0,24 0 15,0 0-15,-1 0 16,50 0 0,-1 0-16,24 0 0,1 0 15,23 0-15,-24 0 16,25 0-16,0 24 0,-1-24 15,1 0-15,-25 0 16,1 0-16,-25 0 0</inkml:trace>
  <inkml:trace contextRef="#ctx0" brushRef="#br0" timeOffset="97473.72">13868 13474 0,'0'24'31,"0"1"-31,24-1 16,-24 0-16,0 24 0,0-23 15,24 23-15,-24 0 16,0 1-16,0 23 0,0-23 16,0-1-16,0-24 15,-24 25-15,24-25 0,0 0 16</inkml:trace>
  <inkml:trace contextRef="#ctx0" brushRef="#br0" timeOffset="98036.72">14352 13644 0,'0'-25'0,"-24"25"16,24 25 15,0-1-31,0 0 0,0 0 16,24 25-16,-24-25 15,0 24-15,0-24 0,0 25 16,-24-25-16,24 24 16,-24-24-16,24 1 15,0-50 1,0 1-1,0 0-15,0-24 0,0-1 16,0 1-16,24 0 16,-24-1-16,24 1 0,0-1 15,0 1-15,0 0 0,1 23 16,23 1-16,-24 0 16,25 24-16,-25 0 0,0 24 15,0-24-15,0 24 0,1 1 16,-25-1-16,0 24 15,-25-24-15,1 1 0,-24-1 16,24 0-16,-25 0 16,1 0-16,-1-24 0,1 0 15,0 0-15,-1 0 16,25 0-16,0 0 0,24-24 16,24 24-1,0 24 1,25-24-16,-25 25 0,24-1 15,1 0-15,-25 0 16,24 0-16,1 1 0,-25 23 16,0-24-16,0-24 0,0 24 15</inkml:trace>
  <inkml:trace contextRef="#ctx0" brushRef="#br0" timeOffset="98449.72">14763 13595 0,'0'-24'15,"-24"24"-15,0-24 16,24 48 0,0 0-1,0 0-15,0 1 16,24-1-16,-24 24 0,24-24 15,-24 25-15,24-1 16,1-24-16,-25 25 0,24-25 16,0 24-16,0-24 15,0-24-15,0 25 0,1-25 16,-1 0-16,24-25 0,-24 1 16,25 0-16,-25 0 15,24-24-15,-23-1 0,-1 1 16,-24-1-16,0 1 15,0-25-15,0 25 0,0 0 16,-24 23-16,-1 1 16,25 0-16,-24 0 0,24 48 15,0 0 1,0 0-16,0 1 16,0-1-16,0 0 0</inkml:trace>
  <inkml:trace contextRef="#ctx0" brushRef="#br0" timeOffset="98851.72">15707 13474 0,'-25'0'15,"25"-24"-15,-24 0 0,0 0 16,0 0-1,0 24-15,-1 0 16,1 0-16,0 0 16,0 24-16,0-24 0,-1 24 15,1 0-15,24 0 16,-24 0-16,24 1 0,0-1 16,0 0-16,24 0 0,0 0 15,1 1-15,-1-1 16,0 0-16,24 0 0,-23 0 15,-1-24-15,0 25 16,0-1-16,0-24 0,-24 24 16,0 0-16,-24 0 0,0-24 15,0 25-15,-25-1 16,25 0-16,-24-24 0,24 24 16,-1-24-16,1 0 15,0 0-15,24-24 16</inkml:trace>
  <inkml:trace contextRef="#ctx0" brushRef="#br0" timeOffset="99247.72">15876 13547 0,'0'-24'15,"0"-1"-15,0 1 16,24 0-1,0 24-15,0 0 16,25 0-16,-1 0 0,25 0 16,-25 0-16,25 0 15,-25 0-15,1 0 0,-25 0 16,0 0-16,0 0 0,-48 0 16,-24 0-1,23 0-15,1 0 16,-24 0-16,-1 0 15,25-24-15,0 24 0,0 0 16,0-24-16,-1 24 0,1 0 16,24 24-1,0 0 1,0 24-16,0 1 16,24-1-16,-24 1 0,0 23 15,0-23-15,0 23 0,0-23 16,0 23-16,-24-24 15,24 1-15,0-25 0</inkml:trace>
  <inkml:trace contextRef="#ctx0" brushRef="#br0" timeOffset="101372.72">16795 13740 0,'0'-24'15,"24"24"1,1 0-1,-1-24-15,0 24 16,24 0-16,1 0 0,-1 0 16,25 0-16,-1 0 15,1 0-15,24 0 0,-1 0 16,1 0-16,24 0 16,24 0-16,0 0 0,0 24 15,25-24-15,23 0 0,1 0 16,-1 0-16,25 24 15,0-24-15,-1 0 0,25 0 16,-24 0-16,0 25 16,-25-25-16,25 0 0,-24 0 15,-1 0-15,-24-25 0,1 25 16,-1 0-16,-24-24 16,0 24-16,1-24 0,-1 24 15,-24 0-15,-25-24 0,1 24 16,-48-24-16,-1 24 15,-24-25-15,-24 1 16,-24 24 0,0 0-16,0-24 0,-1 24 15,25-24 17,25 24-17,-25-24 1,24 24-16,-24-25 15,0 1 1,0 0-16,24 0 16,-24-24-16,0 23 0,24-23 15,-24 0-15,24-1 16,0-23-16,-24-1 0,25 0 16,-1 1-16,-24-25 0,24 25 15,-24-25-15,0 0 16,0 0-16,0-24 0,0 25 15,0-25-15,24 0 16,-24 0-16,0-24 0,24 24 16,-24-25-16,25 1 0,-1 24 15,0 0-15,-24 0 16,24 25-16,-24-1 0,24 24 16,-24 1-16,0-1 15,0 25-15,0-1 0,0 1 16,0 24-16,-24-24 0,24 23 15,0 1-15,0 0 16,0-24-16,-24 23 0,24 1 16,0-24-16,0 24 15,0-25-15,0 1 0,0 24 16,0-25-16,-24 1 0,24 24 16,0-25-16,0 25 15,0 0-15,0 0 0,0 0 16,0-1-1,0 1-15,0 0 16,0 0-16,0 0 16,0-1-1,0 1-15,0 0 16,24 0-16,-24 0 16,0-1-16,0 1 0,0 0 15,0 0-15,0 0 0,-24 0 16,24-1-16,0 1 15,-24 0-15,24 0 16,0 0 0,0-1-16,0 1 15,0 0-15,0 0 16,0 0 15,0-1 47,0 1-62,0 0 0,0 0-16,24 24 15,-24-24-15,0-1 16,0 1 31,-24 48-16,-1-24-31,25 25 16,-48-1-16,24 24 0,-25-24 15,1 25-15,0-25 16,-1 24-16,1-23 0,0 23 15,23-24-15,1 0 16,0 1-16,0-25 0,24 24 16,24-24-1,-24-24-15,24 24 16,25-25-16,-25 1 0,24 0 16,-24 0-16,25-25 15,-1 25-15,0-24 0,1 24 16,-1-25-16,-24 25 15,25-24-15,-25 23 0,0 1 16,0 0-16,1 0 0,-1 24 16,-24-24-16,24 24 15,-24 24-15,0 0 16,24 0-16,-24 25 0,24-1 16,-24-24-16,25 25 15,-1-1-15,0 0 0,24 1 16,-48-25-16,24 24 15,1-23-15,-25-1 0</inkml:trace>
  <inkml:trace contextRef="#ctx0" brushRef="#br0" timeOffset="103721.72">20133 6411 0,'0'-25'47,"-24"25"-47,24 25 31,-24-25-31,24 24 16,-24 0-16,0-24 16,-1 24-16,1 25 15,0-25-15,-24 0 0,24 24 16,-25-23-16,25-1 15,0 24-15,0-24 0,-1 1 16,25-1-16,-24 0 16,48-24 15</inkml:trace>
  <inkml:trace contextRef="#ctx0" brushRef="#br0" timeOffset="104196.72">19795 7233 0,'24'0'31,"-24"-24"-31</inkml:trace>
  <inkml:trace contextRef="#ctx0" brushRef="#br0" timeOffset="104887.72">20037 7209 0,'24'0'15,"0"0"1,0 0-16,0 0 15,1 0 1,-1 0-16</inkml:trace>
  <inkml:trace contextRef="#ctx0" brushRef="#br0" timeOffset="105085.72">20182 7209 0,'-24'24'15,"-1"-24"1,1 24-16,0-24 0,0 25 16,0-25-16,-1 24 15,1-24-15,0 24 0,0-24 16,24 24-16,-24-24 15,24 24-15,0 0 16</inkml:trace>
  <inkml:trace contextRef="#ctx0" brushRef="#br0" timeOffset="105817.72">19988 7886 0,'-24'24'15,"24"1"-15,-24-1 16,-49 48 0,49-47-16,0-1 15,0 0-15,24 0 0,-24-24 16,24 24-16,-25 1 15,25-50 17,0 1-17,0 0 17</inkml:trace>
  <inkml:trace contextRef="#ctx0" brushRef="#br0" timeOffset="124366.72">15900 8491 0,'-24'0'32,"0"0"46,0 0-63,-1 0 1,1 0 0,0 0-1,0 0-15,0 0 16,-1 0-16,1 24 16,0-24-16,0 0 15,-25 0-15,25 0 0,0 0 16,0 0-16,0 24 15,-25-24-15,25 0 0,0 0 16,0 0-16,-25 0 0,25 0 16,-24 0-16,24 0 15,-25 0-15,1 0 0,-1 0 16,1 0-16,0 0 16,-1 0-16,1 0 0,0 0 15,-1 0-15,1 0 0,-1 0 16,1 0-16,0 0 15,-1 0-15,-23 0 0,23 0 16,-23 0-16,-1 0 0,1 25 16,-1-25-16,-24 0 15,25 0-15,-25 0 0,0 0 16,0 0-16,25 0 16,-25 0-16,0 0 0,1 0 15,-1 0-15,0 0 0,24 0 16,-23 0-16,23-25 15,-24 25-15,25 0 0,-1 0 16,1-24-16,-1 24 16,0 0-16,1 0 0,-1-24 15,25 24-15,-25 0 16,25 0-16,-25-24 0,25 24 16,-25 0-16,25 0 0,0-24 15,-25 24-15,25 0 16,-25 0-16,25 0 0,-25 0 15,25 0-15,-1-25 16,-23 25-16,24 0 0,-1 0 16,1-24-16,-1 24 0,1 0 15,0 0-15,-1 0 16,1-24-16,24 24 0,-25 0 16,1 0-16,24 0 0,-25 0 15,1-24-15,0 24 16,-1 0-16,1 0 0,-1 0 15,-23 0-15,23-24 16,1 24-16,0 0 0,-1 0 16,1 0-16,0-24 0,-1 24 15,1 0-15,24 0 16,-25-25-16,25 25 0,-24 0 16,23 0-16,-23 0 15,24 0-15,0-24 0,-25 24 16,25 0-16,0 0 0,0 0 15,0 0-15,-1 0 16,-23 0-16,24-24 0,0 24 16,-25 0-16,25 0 15,-24 0-15,23 0 0,-23 0 16,0-24-16,24 24 0,-25 0 16,1 0-16,-1 0 15,25 0-15,-24 0 0,-1-24 16,1 24-16,24 0 15,-25 0-15,25-25 0,-24 25 16,24 0-16,-25 0 0,25 0 16,-24-24-16,24 24 15,-25 0-15,25 0 0,-24 0 16,23-24-16,-23 24 16,24 0-16,-25 0 0,25-24 15,0 24-15,-24 0 0,24 0 16,-1 0-16,1 0 15,0 0-15,0 0 16,0 0 0,-1 0-16</inkml:trace>
  <inkml:trace contextRef="#ctx0" brushRef="#br0" timeOffset="124783.72">8353 7814 0,'0'-24'31,"-25"48"0,1 0-15,24 0-16,-24 0 0,0 0 16,0 1-16,0-1 0,-1 24 15,1-24-15,0 1 16,-24-1-16,23 0 0,1 0 15,0-24-15,0 0 16,24 24-16,-24-24 0,-1 0 16,50 0 15,-25 25-15,24-25-16,0 24 15,0 0-15,0 0 0,1-24 16,-1 24-16,24 25 0,-24-25 15,25 0-15,-25 0 16,24 0-16,-24 25 0,25-25 16,-1 24-16,1 1 15</inkml:trace>
  <inkml:trace contextRef="#ctx0" brushRef="#br0" timeOffset="128298.72">13046 9289 0,'0'-24'16,"-25"24"93,1 0-93,24 24-1,-24-24-15,0 0 0,0 0 16,-1 0 0,1 0-16,0 0 0,0 0 15,0 0 1,0 0-16,-1 0 0,1 0 15,0 0 1,0 0-16,0 0 16,-1 0-16,1-24 15,0 24 1,24-24 0,-24 24-1,24-24-15,0 0 16,-24 24-16,24-25 0,0 1 15,0 0 1,-25 0-16,25 0 16,0-1-16,0 1 0,0 0 15,0 0 1,0 0-16,0-1 16,25 1-1,-25 0-15,24 24 16,-24-24-1,24 24-15,-24-24 16,24 24-16,0 0 16,-24-24-16,25 24 15,-1 0-15,0-25 16,0 25 0,0 0-1,1 0 1,-1 0-1,0 0-15,0 0 16,0 0 0,0 0-16,1 0 15,-1 0 1,0 0-16,0 25 16,0-25-1,1 0-15,-1 0 16,0 0-16,-24 24 15,24-24-15,0 0 16,1 0 0,-25 24-16,24-24 0,0 0 15,-24 24 1,24-24-16,0 0 16,-24 24-1,25-24-15,-25 24 16,0 1 15,24-25-31,-24 24 16,0 0-1,24-24-15,-24 24 16,0 0 15,0 1 0,0-1-15,-24-24 0,24 24-1,-24-24 1,24 24-16,0 0 31,-25-24-15,25 25-16,-24-25 15,24 24 1,24-24 140,-24 24-124,25-24-17,-25 24-15,24 0 16,0 1-1,0-1 1,-24 0-16,24-24 16,-24 24-16,24 0 15,-24 0 1,25-24-16,-25 25 16,24-25-16,-24 24 15,24 0-15,0 0 31,0 0-15,1 1 0,-25-1-1,24-24-15,-24 24 16,24-24 0,-24 24-16,24 0 31,-24 1-16,-24-25 142,0 0-126,0 0 0,-1 0 0,1 0-15,0 0 0,0 0-1,24 24 1,-24-24-16,-1 0 16,1 0-1,24 24 1,0-48 46,0 0-46,0-1 0,-24 25-1,24-24-15,0 0 16,-24 0-1,24 0 1,-24 24-16,24-25 0,-24 1 16,24 0-1,-25 24-15,25-24 16,-24 24-16,24-24 0,0-1 16,-24 25-16,24-24 15,0 0-15,-24 24 16,24-24-16,-24 24 15,24-24 1,-25 24 0,1-24-1,0 24-15,0 0 16,24-25 0,-24 25-1,24-24 1,-25 24-16,25-24 31,-24 24-15</inkml:trace>
  <inkml:trace contextRef="#ctx0" brushRef="#br0" timeOffset="130302.72">12973 8757 0,'-24'0'31,"48"0"63,0 0-78,0 0-1,1 0-15,-1 0 16,0 0 0,0 0-16,0 0 15,1 0 1,-1 0-16,0 0 16,0 0-1,0 0-15,1 0 16,-1 0-1,0 24 1,0-24 0,-24 25-16,24-25 15,0 24-15,1 0 16,-1-24 15,-24 24-31,0 0 16,24-24-1,-24 24 1,0 1 0,24-25-1,-24 24-15,0 0 32,-24-24-32,24 24 15,-24-24-15,0 24 16,-1-24-1,1 25 17,0-25-17,24 24 1,0 0 46,24-24 17,0 0-33,-24 24-46,25-24 32,-25 24-17,0 1 1,24-25 0,-24 24-1,0 0-15,24 0 16,-24 0-1,24-24 1,-24 25-16,24-1 16,-24 0-1,25-24 1,-25 24-16,24 0 16,-24 0-16,0 1 15,24-25 1,-24 24-16,0 0 31,24 0 0,0-24 16,-24 24 47,-24-24-16,0 0-62,0 0-1,0 0-15,-1 0 16</inkml:trace>
  <inkml:trace contextRef="#ctx0" brushRef="#br0" timeOffset="131387.72">12731 8926 0,'0'-24'63,"0"0"-47,0 0-1,0 0 1,0 0-16,-24-1 15,0 1-15,0 24 0,-1-24 16,1 0-16,0 24 16,-24-24-16,23 24 0,-23 0 15,0 0-15,-1 24 0,1 0 16,0-24-16,-1 24 16,25 0-16,-24 1 0,23-1 15,1 0-15,24 0 16,0 0-16,24 0 15,-24 1-15,49-1 0,-25 0 16,24-24 0,1 24-16,-1-24 0,0 24 0,25-24 15,-25 0-15,1 0 16,-1-24-16,1 24 0,-1-24 16,0 0-16,-23 0 0,-1-1 15,-24 1-15,0 0 16,0 0-16,-24 0 15,-25 24-15,25 0 16,-24 0-16,-1 0 0</inkml:trace>
  <inkml:trace contextRef="#ctx0" brushRef="#br0" timeOffset="134195.72">15029 8902 0,'0'-24'15,"0"0"1,-24 24 0,0 0-1,0 24-15,-1-24 16,1 24-16,0-24 0,0 24 16,0 1-16,0-1 15,-1 24-15,25-24 0,-24 1 16,24 23-16,0-24 15,0 0-15,0 25 0,24-25 16,1 0-16,-1 0 16,0-24-16,0 25 0,0-25 15,25 0-15,-25 0 0,0 0 16,24-25-16,-23 25 16,-1-24-16,-24 0 0,0 0 15,0 0-15,-24-1 16,-1 25-1,1 0-15,0 0 0,0 0 16,0 0-16,-1 0 16,1 0-16,0 25 0,24-1 15,-24 0-15,24 0 16,24 0 0</inkml:trace>
  <inkml:trace contextRef="#ctx0" brushRef="#br0" timeOffset="134779.72">15199 8709 0,'-25'-49'0,"1"25"0,0 0 16,0 0-16,0 24 0,-1 0 15,1 0-15,-24 0 16,24 24-16,-25 0 0,1 0 16,0 1-16,-1-1 15,25 24-15,-24-24 0,-1 25 16,25-1-16,0 0 0,0 1 16,-1-1-16,1 1 15,0 23-15,24-23 0,0-1 16,0 0-16,0 1 0,0-1 15,24-24-15,0 25 16,1-25-16,23 0 0,0 0 16,1 25-16,-1-25 15,25-24-15,-25 24 0,25 0 16,-25-24-16,25 0 0,-25 0 16,0 0-16,1 0 15,-1-24-15,1 0 0,-1 0 16,0-25-16,-24 25 15,25-24-15,-25-1 0,0 1 16,0-25-16,1 25 0,-1-25 16,0 1-16,-24 23 15,0-23-15,0 23 0,0 1 16,0 0-16,-24-1 16,0 25-16,-1-24 0,1 24 15,0-1-15,-24 1 0,-1 0 16,1 0-16,0 24 15,-1-24-15,25 24 0,-24 0 16,-1-25-16,25 25 0,0 0 16,-25 25-16</inkml:trace>
  <inkml:trace contextRef="#ctx0" brushRef="#br0" timeOffset="140470.72">8087 8709 0,'-25'0'63,"50"0"15,-1 0-47,0 0-31,0 0 0,0 0 16,1 0-16,23 0 0,-24 24 15,24-24-15,1 0 16,-25 0-16,24 24 0,1-24 16,-1 0-16,25 0 15,-25 0-15,1 0 0,23 24 16,-24-24-16,25 0 0,-25 0 16,25 0-16,0 0 15,-25 0-15,25 0 0,-25 0 16,24 0-16,1-24 15,-25 24-15,25 0 0,-25 0 16,25 0-16,-25 0 0,1 0 16,-1 0-16,0 0 15,-23 0-15,-1 0 0,0 24 16,0-24-16,0 0 0,1 0 16,-1 0-16,0 25 15,0-25 1,0 0-16,1 0 15,-1 0 1,0 0 0,0 24-16,0-24 15,1 0-15,-1 0 16,0 0 0,0 0-16,0 0 15,0 0 1,1 0-16,-1 0 15,0 0-15,0 0 16,0 0-16,1 0 16,-1 0-16,0 0 0,0 0 15,0 0-15,25 0 16,-25 0-16,0 0 0,25 0 16,-25 0-16,0 0 0,0 0 15,0 0-15,0 0 16,1 0-16,-1 0 0,0 0 15,0 0 1,0 0 0,1 0-16,-1 0 15,0 0-15,0 0 16,0 0-16,1 0 16,-1 0-16,0 0 15,0 24-15,0-24 16,1 0-1,-1 0-15,-24 24 16,24-24-16,0 0 0,0 0 16,-24 24-16,24-24 15,1 0 1,-25 24 31,-25 1-16,25-1-15,0 0-1,0 0-15,0 0 16,0 1 0,0-1-16,0 0 15,0 0-15,0 0 16,0 1-16,0 23 15,25-24-15,-25 0 0,0 1 16,0 23-16,24-24 0,-24 24 16,0-23-16,0 23 15,24-24-15,-24 0 0,0 25 16,24-1-16,-24-24 16,24 25-16,-24-25 0,0 24 15,0 1-15,25-25 0,-25 24 16,0-24-16,0 25 15,0-1-15,0-24 0,0 25 16,0-25-16,24 0 16,-24 25-16,0-25 0,0 0 15,0 0-15,24 0 0,-24 1 16,0-1-16,0 0 16,24 0-16,-24 0 15,0 0-15,0 1 16,0-1-16,0 0 15,0 0-15,24 0 16,-24 1 0,0-1-1,0 0 1,25-24-16,-25 24 16,24-24 15,-24-24-31,24 24 15,-24-24 1,24 24 0,0 0-16,1 0 15,-1-24 1,0 24-16,0 0 0,24 0 16,-23 0-16,-1 0 15,24 0-15,1 0 0,-1 0 16,0 0-16,1 0 0,23 24 15,1-24-15,-1 0 16,1 0-16,0 0 0,-1 0 16,25 0-16,0 24 0,-25-24 15,25 0-15,0 0 16,-25 0-16,25 0 0,0 0 16,-25 24-16,25-24 15,-24 0-15,24 24 0,-25-24 16,1 0-16,-1 0 15,1 25-15,-1-25 0,1 0 16,0 0-16,-1 0 0,1 24 16,-1-24-16,1 0 15,-1 0-15,1 0 0,0 0 16,-1 0-16,1 0 16,23 0-16,1 0 0,0 0 15,0 0-15,24 0 0,0 24 16,0-24-16,24 24 15,0-24-15,-24 24 0,24-24 16,-24 25-16,24-25 0,-24 24 16,0-24-16,0 0 15,0 24-15,-24-24 0,-1 0 16,1 0-16,-24 24 16,-1-24-16,1 0 0,-1 0 15,-23 0-15,23 0 0,-23 0 16,23-24-16,-23 24 15,-1 0-15,25-24 0,-25 24 16,25-24-16,-1 24 0,1-25 16,-1 25-16,1-24 15,24 24-15,-25-24 0,25 0 16,0 24-16,-25-24 16,25 24-16,-24 0 0,-1-25 15,1 25-15,-1 0 16,1 0-16,-25-24 0,25 24 15,0 0-15,-25 0 0,24 0 16,1 0-16,0 0 16,-1 0-16,1 0 0,24 0 15,-25 0-15,1 0 16,-1 0-16,25 0 0,-24 0 16,-1 0-16,1 0 0,-1 0 15,1 0-15,-25 0 16,25 0-16,-1 0 0,1 0 15,-25 0-15,25 0 0,-25 0 16,25 0-16,-25 0 16,1 0-16,-1 0 0,25 0 15,-49 0-15,24 0 16,1 0-16,-1 0 0,0 0 16,-24 0-16,25 0 0,-25 0 15,0 0-15,25 0 16,-25 0-16,0 0 0,0 0 15,0 0-15,1 0 16,-1 0-16,24 0 0,-24 0 16,1 0-16,-1 24 0,0-24 15,0 0 1,0 0-16,0 0 0,1 0 31,-25-24-15,24 24-16,-24-24 31,0 0 0,24 0-31,-24-1 16,24 25-16,-24-24 0,24 0 16,1-24-16,-1 23 15,-24 1-15,24 0 0,0 0 16,0 0-16,1 0 15,-1-1-15,0 1 0,0 24 16,0-24-16,25 24 0,-25-24 16,24 24-16,1 0 15,-25-24-15,24 24 0,1 0 16,-1 0-16,0 0 16,1 0-16,-1 0 0,-24 0 15,25 0-15,-1 0 0,-24 24 16,0-24-16,25 24 15,-25-24-15,0 24 0,0-24 16,1 24-16,-1-24 0,0 25 16,-24-1-16,24 0 15,0 0-15,-24 0 0,25-24 16,-25 24-16,0 1 16,24-1-16,-24 0 0,0 0 15,0 0 1,24-24-16,-24 25 0,0-1 15,24-24-15,-24 24 16,24-24-16,-24 24 16,25-24-16,-1 0 31,0 0-15,0 0-1,0-24 1,0 0-16,1 24 15,-1-24-15,0 24 16,0-25-16,0 25 16,1 0-16,-1-24 0,0 24 15,24 0-15,-23-24 16,23 24-16,-24 0 0,25 0 16,-25 0-16,24 0 15,0 0-15,1 0 0,-1 0 16,1 0-16,23 0 0,-23 0 15,-1 0-15,25 0 16,-1 0-16,-24 0 0,25 0 16,0 24-16,-25-24 0,25 0 15,-1 0-15,-23 0 16,23 24-16,-24-24 0,25 0 16,-25 0-16,25 25 15,0-25-15,-25 0 0,25 0 16,-25 24-16,24-24 0,-23 24 15,23-24-15,1 24 16,-25-24-16,25 24 0,0-24 16,-25 0-16,24 25 15,-23-25-15,23 24 0,-23-24 16,23 24-16,-23-24 0,23 0 16,-23 24-16,23-24 15,-23 24-15,23-24 0,-23 0 16,-1 25-16,0-25 15,-23 0-15,23 0 0,-24 0 16,0 24-16,1-24 0,-1 0 16,0 0-16,0 0 15,0 0-15,0 0 16,1 0-16,-1 0 16,0 0-16,-24-24 15,24 24-15,-24-25 16,24 1-1,-24 0-15,0 0 16,0 0-16,25-1 16,-25-23-16,0 24 0,24-25 15,-24 25-15,24-24 0,-24-1 16,24-23-16,-24 24 16,24-1-16,-24-23 0,25-1 15,-25 0-15,24-23 16,0 23-16,-24 1 0,24-25 15,0 24-15,-24-24 0,25 25 16,-1-1-16,0 1 16,-24-1-16,24 1 0,-24 23 15,24 1-15,-24-1 16,0 1-16,24 0 0,-24 23 16,0-23-16,0 0 0,0 24 15,0-25-15,0 25 16,0-24-16,0 23 0,0 1 15,0 0-15,0 0 16,0 0-16,0-1 0,0 1 16,25 24-16,-25-24 15,0 0 1,0 0 0,0-1-1,0 1 16,24 24 16,0 0-31,0 0 0,0 0-1,1 0-15,23 0 0,-24 0 16,25 0-16,-1 24 0,0-24 15,1 0-15,-1 0 16,0 0-16,1 0 0,23 0 16,-23 0-16,23 0 15,-23 0-15,23 0 0,-23 0 16,-1 0-16,0 0 0,1 0 16,-25 0-16,24 0 15,-23 0-15,-1 0 0,24 0 16,-24 25-16,25-25 15,-25 0-15,24 0 0,-23 0 16,-1 0-16,24 0 0,-24 0 16,25 24-16,-25-24 15,0 0-15,0 0 0,25 0 16,-25 0-16,0 0 16,0 0-16,0 0 0,1 0 15,-1 0-15,0 0 0,24 24 16,-23-24-16,-1 0 15,0 0-15,24 0 0,-24 0 16,1 0-16,-1 0 0,0-24 16,0 24-16,0 0 15,1 0-15,-25-24 16,24 24-16,0 0 16,0 0-16,0 0 15,1 0-15,-1 0 16,0 0-1,0 0-15,0 0 32</inkml:trace>
  <inkml:trace contextRef="#ctx0" brushRef="#br0" timeOffset="141117.72">29737 8031 0,'-24'0'0,"0"0"16,24-24 0,24 24 15,0 0-31,0 24 15,25-24-15,-25 25 16,24-1-16,1 0 0,-1 0 16,0 25-16,1-25 15,-25 0-15,24 24 0,-24-23 16,1-1-16,-1 0 0,0 0 16,0 0-16,0 0 15,-24 1-15,25-25 16,-50 0 78,25 24-79,-24 0 1,0 0-1,0 0-15,-25 1 0,25-1 16,-24 0-16,0 24 16,-1-23-16,1 23 0,24-24 15,-25 25-15,25-25 0,0 0 16,0 0-16,-1 0 16,1 0-16,0-24 0,24 25 15,-24-25 1,24 24-16</inkml:trace>
  <inkml:trace contextRef="#ctx0" brushRef="#br0" timeOffset="142262.72">16360 10015 0,'-24'0'16,"24"-24"-16,0 0 31,24 24 31,24 0-62,0 0 16,1 0-16,-1 0 0,25 0 16,-1 0-16,1 0 0,-25-25 15,1 25-15,-1 0 16,-24 0-16,0 0 0,1 0 15,-50 25 17,1-1-32,0 0 15,0 0-15,24 0 16,-24 1-16,24 23 0,0-24 16,0 25-16,0-25 15,0 24-15,0-24 0,0 1 16,0 23-16,0-24 0,0 0 15,0 0-15,0 1 16,0-1-16</inkml:trace>
  <inkml:trace contextRef="#ctx0" brushRef="#br0" timeOffset="142505.72">16577 10378 0,'-24'0'16,"24"-24"0,24 24-1,1-24-15,-1 24 16,0 0-16,24 0 16,1-25-16,23 25 0,-23 0 15,23 0-15,-23-24 0,23 24 16,-23 0-16,-25 0 15,0-24-15,0 24 0</inkml:trace>
  <inkml:trace contextRef="#ctx0" brushRef="#br0" timeOffset="143079.72">16964 9725 0,'0'-24'16,"-24"-1"-16,24 1 0,-24 0 16,0 0-16,0 0 0,-25-1 15,1 1-15,0 24 16,-25-24-16,0 24 0,-23-24 15,23 24-15,-24 0 0,25 0 16,-25 24-16,24-24 16,25 24-16,-25 25 0,25-1 15,0 0-15,24 25 16,-25 0-16,25-1 0,0 25 16,0-25-16,-1 25 0,25-24 15,0 24-15,25-25 16,-1 1-16,0-1 0,24 1 15,25-25-15,-1 1 0,1-1 16,24 0-16,0-23 16,24-1-16,-1 0 0,-23-24 15,24 0-15,0 0 16,0-24-16,0 0 0,-24-1 16,0-23-16,-1 24 15,1-49-15,-24 25 0,-1-25 16,-23 1-16,-1-25 0,-24 0 15,-24 0-15,0 1 16,-48-1-16,24 0 0,-49 25 16,0-1-16,1 0 15,-49 25-15,24 24 0,-48 0 16,24 24-16,-24 0 0,0 0 16,0 0-16,24 0 15</inkml:trace>
  <inkml:trace contextRef="#ctx0" brushRef="#br0" timeOffset="185932.72">29761 8999 0,'24'-24'0,"-24"0"47,25 24-32,-25-25 1,0 1-1,-25 24 17,1 24-32,0 1 15,0-1 1,0-24-16,-1 24 16,25 0-16,-24 0 0,0 1 15,0-1-15,24 0 16,-24 0-16,24 25 0,0-25 15,-24 0-15,24 0 0,0 25 16,-25-25-16,25 0 16,0 24-16,0-24 0,0 1 15,-24 23-15,24-24 16,0 25-16,0-1 0,-24 0 16,24-23-16,0 47 0,0-23 15,0-1-15,0 0 16,0 25-16,0-25 0,0 1 15,0 23-15,0-23 16,0-1-16,0 25 0,0-25 16,0 0-16,0 1 0,0 23 15,0-23-15,0-1 16,0 0-16,0 25 0,0-25 16,0 1-16,24 23 15,-24-23-15,0 23 0,0-23 16,0 23-16,0-23 15,0 23-15,0 1 0,0-1 16,0 1-16,-24-1 0,24 1 16,0 0-16,0-1 15,-24 1-15,24-25 0,0 25 16,0-1-16,0-23 0,0 23 16,0 1-16,0-25 15,0 1-15,0 23 0,0-24 16,0 25-16,0-25 15,0 1-15,0 23 0,0-23 16,0-1-16,0 1 0,0-1 16,-24 24-16,24-23 15,-25-1-15,1-24 0,24 25 16,-24-1-16,0-24 0,0 25 16,-1-25-16,1 0 15,0-24-15,24 24 0,-24-24 16,0 25-16,-1-25 15,1 0-15,0 0 16,0-25 0,24 1-1,24 24 1,0 0 0,0 0-1,1 0-15,-1 0 16,0 0-16,0 24 0,0-24 15,1 25-15,-1-1 0,0-24 16,0 24-16,0 24 16,1-24-16,-1 1 0,0 23 15,0 0-15,-24 1 0,24-1 16,1 1-16,-25-1 16,24 0-16,-24 1 0,0 23 15,0-23-15,0 23 16,0 1-16,0-1 0,0 1 15,0 0-15,0 23 0,0-23 16,0 24-16,0-25 16,0 25-16,0 0 0,0-1 15,0 1-15,0 0 16,0-24-16,0 23 0,0 1 16,0-24-16,-24 23 15,24-23-15,-25 24 0,25-25 16,-24 1-16,24 24 0,-24-25 15,24 1-15,-24-1 16,24 25-16,0-24 0,0-1 16,0 1-16,-24 24 0,24-25 15,0 1-15,0-25 16,0 25-16,-25-1 0,25 1 16,0-1-16,0 1 15,0 0-15,0-1 0,0-23 16,0 23-16,0 1 0,25-1 15,-25-23-15,24 23 16,-24-23-16,24-1 0,-24 25 16,24-25-16,0 0 15,1 1-15,-1-1 0,0 0 16,0-23-16,0 23 0,0-24 16,1 0-16,-1 1 15,0-1-15,0-24 0,0 24 16,1-24-16,-1 0 15,0 24-15,0-24 0,25 0 16,-25 24-16,24-24 0,-24 25 16,1-25-16,-1 24 15,0-24-15,0 0 0,-48-24 16</inkml:trace>
  <inkml:trace contextRef="#ctx0" brushRef="#br0" timeOffset="187594.72">25528 13474 0,'-24'0'0,"24"24"16,0 1 0,24-1-16,-24 0 15,24-24 1,0-24 0,-24 0-1,0-1-15,24-23 16,-24 0-16,25-25 0,-25 1 15,24-1-15,0-24 16,-24 0-16,24-23 0,-24 23 16,0-24-16,24 0 0,-24 0 15,25 0-15,-25 24 16,0 0-16,24 1 0,-24-1 16,0 49-16,24-25 15,-24 49-15,0 0 0,0-1 16,0 50-1,0 23-15,0-24 16,0 49-16,0-25 0,0 25 16,0 23-16,0-23 15,0 24-15,0-25 0,0 25 16,0-24-16,0-1 16,0 25-16,0-49 0,0 25 15,0 0-15,0-25 0,0 0 16,0-24-16,24 25 15,-24-25-15,0 0 16,24-24-16,-24-24 16,25 0-16,-1 0 15,-24-25-15,24 1 0,0 0 16,0-1-16,1 1 16,-25-1-16,24 1 0,-24 0 15,0 23-15,0 1 0,0 0 16,0 48-1,0 0 1,0 1-16,0 23 16,0 0-16,0 1 0,0-1 15,24 1-15,0-1 0,0 24 16,0-23-16,1-1 16,-1 1-16,0-25 0,24 24 15,-23-48-15,-1 0 16</inkml:trace>
  <inkml:trace contextRef="#ctx0" brushRef="#br0" timeOffset="188162.72">26665 12749 0,'0'-25'0,"0"1"16,-24-24-16,24 24 15,0-1-15,0 1 16,-25 0-16,1 24 16,0 0-16,0 0 15,0 0-15,0 0 16,-25 24-16,25-24 0,-24 24 16,23 1-16,1-1 15,0 0-15,24 0 0,0 0 16,0 1-16,0-1 0,24 0 15,0 0-15,1 0 16,23-24-16,0 25 0,1-1 16,-1 0-16,-24-24 15,25 24-15,-25 0 0,0-24 16,0 24-16,-24 1 16,0-1-16,-24-24 15,0 24-15,-25-24 0,25 0 16,-24 24-16,0-24 15,-1 0-15,1 0 0,-1 0 16,25 0-16,0 0 0,0-24 16,0 24-16</inkml:trace>
  <inkml:trace contextRef="#ctx0" brushRef="#br0" timeOffset="188660.72">27004 12845 0,'0'-24'15,"0"0"1,-25 24-1,1 0-15,0 0 16,0 0 0,24 24-16,0 0 15,0 1 1,24-25-16,0 24 16,0-24-16,1 0 15,-1 0-15,24-24 16,-24 24-16,0-25 0,1 1 15,-25 0-15,24 24 16,-24-24-16,0 0 0,-24-1 16,-1 25-16,1-24 0,-24 24 15,24 0-15,-25 0 16,1 0-16,24 24 0,-25 1 16,25-1-16,0 0 0,24 24 15,0-23-15,0-1 16,0 24-16,24-24 0,0 25 15,1-25-15,-1 0 16,24 0-16,1-24 0,-25 24 16,24-24-16,0 0 0,1-24 15</inkml:trace>
  <inkml:trace contextRef="#ctx0" brushRef="#br0" timeOffset="188985.72">27270 12845 0,'0'-24'0,"0"0"0,-25 0 15,25 0 1,-24-1-16,48 25 31,1 0-15,-25 25-16,24-1 16,0 0-16,0 0 0,-24 0 15,24 1-15,1 23 0,-25-24 16,0 0-16,24 0 15,-24 1-15,0-1 0,-24-24 16,24-24 0,0-1-16,0 1 15,-25 0-15,25-24 0,0 24 16,0-1-16,25-23 16,-25 24-16,24 0 0,0-1 15,0 1-15,0 24 16,1 0-16</inkml:trace>
  <inkml:trace contextRef="#ctx0" brushRef="#br0" timeOffset="189364.72">27584 12724 0,'0'25'62,"24"-1"-46,-24 0-16,24 24 16,-24-23-16,25-1 15,-25 0-15,24 0 16,-24 0-16,24 0 0,-24 1 16,24-25-16,0 0 15,1-25 1,-25 1-16,24-24 0,-24 24 15,24 0-15,-24-25 0,0 25 16,0-24-16,0 23 16,0 1-16,0 0 0,0 0 15,0 48 1,24-24 0,-24 24-16,24 0 0,-24 1 15,25-1-15,-1 0 16,0 0-16,-24 0 15</inkml:trace>
  <inkml:trace contextRef="#ctx0" brushRef="#br0" timeOffset="189566.72">27995 12773 0,'0'-24'0,"0"-1"16,0 1-1,0 48 16,25-24-31,-25 25 16,0-1-16,24-24 0,-24 24 16,0 0-16,0 0 15,24 1-15,-24-1 0,0 0 16,0 0-16,0 0 0</inkml:trace>
  <inkml:trace contextRef="#ctx0" brushRef="#br0" timeOffset="189716.72">28116 12555 0,'-24'-24'15,"0"0"-15,0 24 0,0 0 16,24-25-16,-25 25 16,1 25-16,24-1 15</inkml:trace>
  <inkml:trace contextRef="#ctx0" brushRef="#br0" timeOffset="190005.72">28407 12797 0,'0'-24'15,"0"0"-15,-25 24 16,25-25-16,0 1 15,-24 24-15,0 0 0,0-24 16,0 24-16,-1 24 16,1-24-16,0 24 15,0 1-15,0-1 16,24 0-16,0 24 0,0-23 16,0 23-16,0-24 0,0 24 15,24-23-15,0 23 16,0-24-16,25 0 0,-1-24 15,0 0-15,25-24 16,-25 24-16</inkml:trace>
  <inkml:trace contextRef="#ctx0" brushRef="#br0" timeOffset="190606.72">28769 12797 0,'-24'0'0,"0"0"15,0 0 1,0 0-16,-1 24 15,50 0 17,-1-24-32,0 0 15,0 0-15,0 0 0,1-24 16,23 24-16,-24 0 0,25-24 16,-25 24-16,0 0 15,0-24-15,0 0 0,1-1 16,-25 1-1,0-24-15,0 24 0,-25 24 16,1-25-16,0 1 0,0 24 16,0 0-16,-1 24 15,-23 1-15,24-1 0,0 0 16,-1 24-16,1-23 0,0 23 16,24-24-16,0 25 15,0-1-15,24-24 0,0 24 16,1-23-16,-1-1 15,24-24-15,1 0 0,-1 0 16,0 0-16,25-24 0,-25-1 16,1 1-16,-1-24 15,-24 24-15,25-25 0,-49 1 16,24 0-16,-24-1 16,0 1-16,0-1 0,-24 1 15,24 24-15,-25 0 0,1-1 16,0 25-1,0 25-15,24-1 16,-24 0-16,24 24 16,0-23-16,24 23 0,0-24 15,24 25-15,-23-1 0,23-24 16,0 49 0,-23-49-16,-25 24 0,-25-24 15,-23 1-15,-73-1 16,-24 24-16,-73-24 0</inkml:trace>
  <inkml:trace contextRef="#ctx0" brushRef="#br0" timeOffset="191504.72">26157 13644 0,'0'-25'15,"0"1"-15,0 0 0,0 0 16,0 48 15,0 0-31,0 25 16,0-1-16,-24 0 15,24 1-15,-25 23 0,25-23 16,-24 23-16,0-23 16,24-1-16,-24 0 0,24 1 15,-24-25-15,24 0 0,0 0 16,24-48 0,-24-24-1,24-1-15,0 1 16,0-25-16,-24 1 0,25-25 15,-1 25-15,24-1 0,-24 0 16,1 25-16,-1 0 16,0 23-16,0 25 0,0 0 15,1 0-15,23 49 16,-24-25-16,0 24 0,1 1 16,23 23-16,-24-23 0,0 23 15,0 1-15,1-1 16,-1-23-16,-24 23 0,24-23 15,-24-1-15,0 1 0,0-25 16</inkml:trace>
  <inkml:trace contextRef="#ctx0" brushRef="#br0" timeOffset="192128.72">26254 14055 0,'-25'-24'15,"1"-1"-15,0 1 16,24 0-16,0 0 15,24 24 1,0 0-16,1 0 0,23-24 16,0 24-16,1 0 0,-1 0 15,25-24-15,-1 24 16,-23 0-16,23 0 0,-23-25 16,-1 25-16,-24-24 15,25 24-15,-49-24 0,24 24 16,-24-24-16,0 0 15,0-1-15,-24 1 16,24 0-16,-25 0 16,25 48-1,0 0 1,0 0-16,25 25 16,-25-1-16,0 1 15,24-1-15,-24 24 0,24 1 16,-24 0-16,24-1 15,-24-23-15,24 23 0,-24-23 16,25-1-16,-25 0 0,0 1 16,0-25-16,0 0 15,-25-48 1,25 0 0,0-25-16,0 1 0,-24 0 15,24-1-15,0-23 0,0-1 16,0 0-16,24 25 15,-24 0-15,25-1 0,-1 25 16,0 0-16,0 0 16,24 24-16,-23 0 0,-1 24 15,0 0-15,-24 0 16,0 0-16,0 1 16,-24-1-16,0 0 0,-1 0 15,1 0-15,-24-24 0,24 0 16,-25 0-16,25 0 15,0 0-15,24-24 0,0 0 16</inkml:trace>
  <inkml:trace contextRef="#ctx0" brushRef="#br0" timeOffset="192585.72">27270 13837 0,'0'-24'0,"0"0"16,0 0-1,0 48 17,0 0-32,24 0 15,-24 25-15,24-1 16,-24 0-16,24 25 0,-24-1 16,24 1-16,-24-25 0,25 25 15,-25-25-15,0 1 16,24-25-16,-24 0 0,0 0 15,0 0-15,0-48 16,0 0 0,0 0-16,0 0 15,0 0-15,0-25 0,-24 1 16,24-25-16,0 25 0,0-1 16,0 1-16,0 0 15,0-1-15,24 25 0,0 0 16,24 0-16,-23 24 0,23 0 15,-24 0-15,0 24 16,0-24-16,1 24 0,-25 0 16,0 0-16,0 1 15,-25-1-15,1-24 0,0 24 16,-24-24-16,24 24 0,-25-24 16,25 0-16,0-24 15</inkml:trace>
  <inkml:trace contextRef="#ctx0" brushRef="#br0" timeOffset="192807.72">27657 13813 0,'0'-24'16,"0"0"0,24-1-16,-24 1 15,24 24-15,0 24 16,0 1-1,-24-1-15,25 24 16,-25-24-16,0 25 0,24-1 16,-24-24-16,0 25 15,0-1-15,0-24 0,24 0 16</inkml:trace>
  <inkml:trace contextRef="#ctx0" brushRef="#br0" timeOffset="193000.72">27995 13910 0,'0'-24'0,"0"48"31,0 0-15,0 0-16,0 0 16,0 0-16,25 1 15,-1-1 1,-24 0-16,0 0 0,24 0 15,-24 1 1</inkml:trace>
  <inkml:trace contextRef="#ctx0" brushRef="#br0" timeOffset="193143.72">28044 13861 0,'0'-24'15,"0"0"-15,0 0 16,0 0-16,0 48 31</inkml:trace>
  <inkml:trace contextRef="#ctx0" brushRef="#br0" timeOffset="194007.72">28455 13982 0,'24'0'0,"-24"-24"15,24 0 1,-24 0 0,-24 0-1,0 24-15,0 0 16,0 0-16,-1 0 0,-23 0 16,24 24-16,0 0 15,-25 0-15,25 0 0,0 0 16,24 1-16,-24-1 15,24 0-15,24 0 0,0 0 16,0 1-16,0-25 0,25 24 16,-1-24-16,25 0 15,-25 0-15,1-24 0,23-1 16,-24 25-16,-23-24 16,23 0-16,-24 0 0,0 0 15,-24-1-15,0 1 0,0 0 16,0 0-16,0 0 15,-24 0-15,0 24 16,0 0 0,0 0-16,-1 0 15,1 0-15,0 24 16,0-24-16,24 24 16,-24-24-16,0 24 15,24 0-15,24-24 31,0 0-31,0 0 16,0 0-16,0 0 16,1-24-16,-1 24 31,-24 24 16,0 0-47,0 1 15,24-1 1,0 0-16,0 0 16,1-24-16,-1 0 15,0 0-15,0 0 16,0-24-16,1 24 0,23-24 16,-24 0-16,0-25 0,1 25 15,-25-24-15,24 24 16,-24-25-16,0 1 0,0-1 15,-24 25-15,24-24 16,-25 24-16,25-1 0,-24 25 16,0 0-1,24 25-15,0-1 16,0 0-16,0 24 0,0 1 16,24 23-1,0-23-15,-24-1 0,25 0 16,-1-23-16,0 23 0,-24-24 15,24 0-15</inkml:trace>
  <inkml:trace contextRef="#ctx0" brushRef="#br0" timeOffset="194265.72">28963 13958 0,'0'-24'0,"-24"24"15,24-24-15,-24 24 16,48 0-1,0 0-15,24-24 16,-23 24-16,-1 0 16,24 0-16,0 0 15,-23 0-15,23-25 0,-24 25 16,25 0-16,-25 0 16,0 0-16,-24-24 46,-24 24-14</inkml:trace>
  <inkml:trace contextRef="#ctx0" brushRef="#br0" timeOffset="194667.72">29326 13813 0,'0'-24'47,"0"48"-31,0 0-1,24 0-15,-24 1 16,0-1-16,0 24 0,0-24 15,0 25-15,0-25 16,0 0-16,24 0 0,-24 0 16,0 1-16</inkml:trace>
  <inkml:trace contextRef="#ctx0" brushRef="#br0" timeOffset="194804.72">29423 13716 0,'0'-24'0,"-25"0"0,25 0 16,-24-1-16,0 25 16,24-24-16,0 48 31</inkml:trace>
  <inkml:trace contextRef="#ctx0" brushRef="#br0" timeOffset="195501.72">29568 13813 0,'-24'0'15,"-1"0"-15,1 0 16,0 0 0,24 24-1,0 0-15,-24 1 16,24-1-16,0 0 15,0 0-15,24 0 0,-24 0 16,24 1-16,0-1 16,1 0-16,-1-24 0,0 24 15,0-24-15,0 0 0,0-24 16,1 24-16,-1-24 16,0 24-16,-24-24 0,0-1 15,0-23-15,0 24 16,-24 0-16,0 0 0,-1-1 15,-23 1-15,24 0 0,0 0 16,0 24-16,-1 0 16,1 0-16,24 24 15,0 0-15,24-24 16,1 24-16,-25 1 16,24-25-16,0 0 15,0 0-15,0 0 16,0 0-16,1 0 15,-25-25-15,24 25 16,0 0-16,0-24 0,0 24 16,1 0-16,-1 0 15,0 24-15,0 1 16,0-1 0,-24 0-16,0 0 0,0 0 15,25-24-15,-25 24 16,0-48 15,24 0-31,-24 0 16,24 0-16,-24 0 0,24-1 15,0 1-15,1 24 16,-1-24-16,0 24 0,0 0 16,0 0-1,0 24-15,-24 25 0,0-25 16,25 24-16,-25-24 0,0 25 15,0-25-15,-25 0 16</inkml:trace>
  <inkml:trace contextRef="#ctx0" brushRef="#br0" timeOffset="205529.72">23254 9023 0,'0'-24'15,"24"24"1,-24-24-1,0 48 48,0 0-47,0 0-16,0 1 0,0-1 15,0 24-15,0 1 16,0-1-16,-24 0 0,24 25 15,0-25-15,0 25 0,0-1 16,0 1-16,0 0 16,0-1-16,24 25 0,-24-25 15,0 1-15,0 0 16,24-1-16,-24 1 0,0-1 16,25 1-16,-25-1 0,24 1 15,-24-25-15,24 25 16,-24 0-16,24-1 0,-24 1 15,0 23-15,24-23 16,-24 24-16,0 0 0,0-1 16,0 1-16,0 0 0,25 0 15,-25-1-15,0-23 16,24 24-16,-24-1 0,24-23 16,-24 0-16,24 23 15,0-23-15,-24 0 0,24-1 16,1 25-16,-25-25 15,0 25-15,24-24 0,-24 24 16,24-1-16,-24 1 0,0 0 16,24 0-16,0-1 15,1 1-15,-25 0 0,24-25 16,0 25-16,0-24 0,0-1 16,1 1-16,-1-1 15,0-23-15,0 23 0,0 1 16,1-25-16,-25 25 15,24 0-15,0-25 0,0 24 16,0-23-16,0 23 0,1 1 16,-1 0-16,0-25 15,0 25-15,0-1 0,1-24 16,-1 1-16,0 23 0,0-23 16,0-1-16,1 1 15,-25-1-15,24 0 0,0 1 16,0 23-16,0-23 15,25-1-15,-25 0 0,0 1 16,24 23-16,-23-23 16,-1-1-16,24 1 0,-24-1 15,1 0-15,-1-24 0,0 25 16,0-1-16,0-24 16,1 25-16,-1-1 0,0 1 15,24-1-15,1 0 0,-25 1 16,24-1-16,1 0 15,-25 1-15,24-1 0,-24 1 16,25-1-16,-25 0 16,0-23-16,0-1 0,-24 24 15,25-24-15,-1 1 16,-24-1-16,24 0 16,0-24-16,-24 24 0,24-24 15,-24 24-15,25 0 16,-25 1-1,24-25-15,-48 0 32,24-25-32,-25-23 0</inkml:trace>
  <inkml:trace contextRef="#ctx0" brushRef="#br0" timeOffset="-201104">24028 5201 0,'0'24'62,"24"-24"-31,0 0-31,1 0 16,-1 0-16,0 0 16,24 0-16,25 0 0,-25 0 15,25 0-15,0 0 0,-1 0 16,1 0-16,-1 0 16,1 0-16,-25 0 0,-24 0 15,25 25-15,-25-25 16,-48 0 15,0 0-31</inkml:trace>
  <inkml:trace contextRef="#ctx0" brushRef="#br0" timeOffset="-200746">24826 5056 0,'-24'-24'0,"0"24"16,0 0-16,0 0 15,-1 0-15,50 24 47,-1-24-47,0 24 16,24-24-16,1 24 0,-25 1 15,24-25-15,1 24 16,-25 0-16,24-24 0,-24 24 16,-24 0-16,0 1 15,-24-1-15,0 0 16,0 0-16,-24 0 0,23 0 16,-23 1-16,0-1 15,23 0-15,-23 0 0,24 0 16,0 1-16,-1-25 15,25 24-15</inkml:trace>
  <inkml:trace contextRef="#ctx0" brushRef="#br0" timeOffset="-200276">23980 5758 0,'-24'0'0,"-1"0"16,25 24-16,-24-24 0,48 24 47,1-24-47,-1 0 0,24 0 15,-24 0-15,49 0 16,-25 0-16,1 0 0,23 0 15,1 0-15,-1 24 0,1-24 16,-25 0-16,25 0 16,-25 0-16,1 0 0,-1 0 15,-24 0-15,0 0 16,1 0-16,-50 0 31,1 0-15</inkml:trace>
  <inkml:trace contextRef="#ctx0" brushRef="#br0" timeOffset="-199911">24705 5685 0,'0'-24'0,"-24"24"16,0 0-16,0 0 31,48 24-15,0-24-16,-24 24 0,24-24 15,25 24-15,-25-24 16,24 25-16,1-1 0,-1-24 16,1 24-16,-1 0 15,-24-24-15,0 24 0,25-24 16,-25 24-16,-24 1 31,-24-25-31,-1 0 0,1 24 16,0-24-16,0 24 15,0-24-15,0 24 0,-25-24 16,25 24-16,0 1 0,0-1 16,-1-24-1,1 24-15</inkml:trace>
  <inkml:trace contextRef="#ctx0" brushRef="#br0" timeOffset="-199401">24101 6435 0,'-25'0'0,"1"0"0,0-24 15,0 24 17,48 0-17,0 0-15,25 0 16,-25 0-16,48 0 0,1 0 15,24 24-15,0-24 0,-1 0 16,1 0-16,0 0 16,-25 0-16,1 24 0,-25-24 15,1 0-15,-1 0 16,-24 0-16,0 0 16,-48 0-1,0-24 1</inkml:trace>
  <inkml:trace contextRef="#ctx0" brushRef="#br0" timeOffset="-199071">24826 6241 0,'-24'0'0,"0"0"0,0 0 16,48 0 31,0 25-47,0-25 15,25 0-15,-25 24 0,24-24 16,1 24-16,-1-24 0,-24 24 16,25-24-16,-25 24 15,0-24-15,-24 24 0,24 1 16,-24-1-1,-24-24-15,0 24 0,0 0 16,-25 0-16,25-24 0,-24 25 16,24-1-16,-25 0 15,25 0-15,-24 0 0,23 1 16</inkml:trace>
  <inkml:trace contextRef="#ctx0" brushRef="#br0" timeOffset="-198566">23980 7015 0,'-24'0'0,"-1"0"15,50 0 17,-1 0-32,0 0 0,24 0 15,25 0-15,-25 0 16,49 0-16,-24 0 0,23 0 16,1 25-16,0-25 0,0 0 15,-1 0-15,-23 0 16,0 0-16,-25 0 0,0 0 15,1 0-15,-25 0 16,-24 24 0,-24-24-1,-1 0-15,1 0 16,0 0-16</inkml:trace>
  <inkml:trace contextRef="#ctx0" brushRef="#br0" timeOffset="-198207">24826 6822 0,'-24'0'16,"0"0"-1,48 0 16,0 0-31,1 0 0,-1 0 16,24 24-16,1-24 0,-25 24 16,24-24-16,-24 24 15,25-24-15,-25 25 0,0-1 16,-24 0 0,-24 0-16,0 0 15,-1 1-15,1-25 16,0 24-16,0 0 15,0-24-15,0 24 0,-1 0 16,1 1-16,0-25 0,0 24 16,-25 0-16,25-24 15,0 24-15</inkml:trace>
  <inkml:trace contextRef="#ctx0" brushRef="#br0" timeOffset="-197720">23956 7475 0,'-25'0'15,"25"-24"1,-24 24-16,0 0 15,48 0 1,25 24 0,-1-24-16,0 0 0,25 24 15,24-24-15,-1 0 16,25 0-16,0 24 0,0-24 16,-24 0-16,0 0 15,0 0-15,-49 0 0,24 0 16,-47 0-16,-1 0 0,0 0 15,-48 0 1,0 0-16,-1 0 0,1 0 16,0 0-16</inkml:trace>
  <inkml:trace contextRef="#ctx0" brushRef="#br0" timeOffset="-197384">24923 7354 0,'-24'0'16,"0"0"-16,0 0 31,48 0-15,-24 24-1,24-24-15,0 24 16,25 1-16,-25-25 0,24 24 15,-24 0-15,0-24 0,25 24 16,-25-24-16,0 24 16,0-24-16,1 25 0,-1-1 15,-48 0 1,-1-24 0,1 24-16,0-24 0,-24 24 15,-1 1-15,1-1 0,0-24 16,-25 24-16,25 0 15</inkml:trace>
  <inkml:trace contextRef="#ctx0" brushRef="#br0" timeOffset="-196954">24149 7983 0,'-24'-24'31,"0"0"-15,48 24-1,24 0 1,-24 0-16,25 0 16,23 0-16,1 0 15,0 0-15,-1 24 0,25-24 16,-25 0-16,1 24 0,-25-24 15,25 0-15,-49 0 16,0 0-16,1 0 0,-1 0 16</inkml:trace>
  <inkml:trace contextRef="#ctx0" brushRef="#br0" timeOffset="-196623">24947 7814 0,'-24'0'0,"0"0"0,0 0 16,0 0 0,48 0 15,0 24-16,0-24-15,0 24 0,25-24 16,-25 24-16,0 0 16,24-24-16,-23 25 0,-25-1 15,24 0-15,-24 0 16,0 0-16,-24 1 16,24-1-16,-49 0 0,25-24 15,0 24-15,-24 0 16,-1 1-16,25-1 0,-24-24 15,-1 24-15,25-24 0</inkml:trace>
  <inkml:trace contextRef="#ctx0" brushRef="#br0" timeOffset="-161587">7192 17587 0,'-25'0'0,"25"-25"16,0 1-1,0 0-15,0 0 0,0 0 16,25 24 0,-1 0 30,-24 24-30,24-24-16,0 24 0,0-24 16,0 24-16,25 0 15,-1 1-15,1-1 0,-1 24 16,25-24-16,-25 1 16,0 23-16,1-24 0,-1 0 15,-24 1-15,25-1 0,-25 0 16,24 0-16,-24-24 15,-24 24-15,25-24 0,-1 25 16,0-25 0,-24 24-16</inkml:trace>
  <inkml:trace contextRef="#ctx0" brushRef="#br0" timeOffset="-161094">7772 17272 0,'-24'0'15,"24"24"32,0 1-31,0-1-16,-24-24 0,24 48 15,-24-24-15,24 25 16,-25-1-16,1 0 0,0 1 16,0-1-16,0 1 15,24-1-15,-25-24 0,25 25 16,-24-1-16,24 0 0,0-23 16,0 23-16,-24 0 15,24-24-15,0 25 0,0-25 16,-24 0-16,24 0 15,0 1-15,0-1 0,0-48 32,0-1-32</inkml:trace>
  <inkml:trace contextRef="#ctx0" brushRef="#br0" timeOffset="-160340">8570 17296 0,'0'-24'16,"0"0"-1,-24 24 1,24-24 0,-24 24-16,24-24 0,-24 24 15,0-25-15,-1 25 16,1-24-16,0 24 0,0 0 16,-25 0-16,25 24 15,-24-24-15,24 25 0,-25-1 16,25 0-16,0 0 0,0 0 15,0 1-15,-1-1 16,25 0-16,0 0 0,0 0 16,0 1-16,25-1 0,-1 0 15,0 0-15,0-24 16,25 24-16,-1-24 0,0 0 16,1 0-16,-1 24 15,0-24-15,1 0 0,-1 0 16,1 25-16,-25-25 0,24 24 15,-24-24-15,1 24 16,-1-24-16,0 24 0,-24 0 16,24-24-16,-24 25 15,0-1-15,-24 0 16,0 0-16,-25 0 16,1 1-16,24-1 15,-49 0-15,25 0 0,-1-24 16,1 24-16,24-24 15,-25 0-15,25 0 0,0 0 16,0 0-16</inkml:trace>
  <inkml:trace contextRef="#ctx0" brushRef="#br0" timeOffset="-159679">8836 17175 0,'0'-24'0,"-24"24"16,0 0-1,24-24-15,0 48 16,24 0-1,-24 1 1,24-1-16,-24 0 0,25 24 16,-1-23-16,-24 23 0,24 0 15,0 1-15,25-1 16,-25 0-16,0-23 0,24 23 16,1-24-16,-25 0 0,24 1 15,-23-25-15,-1 0 16,24 0-16,-24 0 0,0 0 15,1 0-15,-1-25 16,-24-23-16,24 24 0,-24-25 16,0 1-16,0 0 15,0-1-15,0-23 0,-24 23 16,24 1-16,-24 0 0,-1-1 16,1 25-16,0 0 15,0 0-15,0-1 0,24 1 16,-24 0-16,-1 0 15,1 24 1,24-24 0,0 48 15,0 0-31</inkml:trace>
  <inkml:trace contextRef="#ctx0" brushRef="#br0" timeOffset="-159132">9465 16982 0,'0'24'31,"0"0"-31,25 0 16,-25 1-16,24 23 16,0-24-16,-24 25 0,24-1 15,0 0-15,-24 1 0,25-25 16,-1 24-16,-24-23 16,24 23-16,-24-24 0,0 0 15,24 0-15,-24 1 16,0-50-1,0 1 1,-24-24 0,24 24-16,-24-49 0,0 25 15,24-25-15,-25 1 16,1-1-16,24 0 0,0 25 16,0-24-16,0 23 0,0 1 15,24 24-15,1-1 16,23 25-16,-24 0 15,0 0-15,25 25 16,-25-1-16,24 24 0,-24-24 16,25 25-16,-1-1 0,-24 0 15,1 1-15,-1-1 16,24 1-16,-24-1 0,-24-24 16,25 25-16,-1-25 0,0 0 15,-24 0-15,24-24 16,-24 24-1</inkml:trace>
  <inkml:trace contextRef="#ctx0" brushRef="#br0" timeOffset="-158911">9683 17321 0,'-24'0'16,"24"-25"-1,24 1 1,0 0-16,1 24 0,23-24 16,-24 0-16,24-1 15,1 1-15,-1 0 0,1 0 16,-25 24-16,24-24 0,-24-1 16,1 25-16,-1 0 15,0-24-15</inkml:trace>
  <inkml:trace contextRef="#ctx0" brushRef="#br0" timeOffset="-158257">10191 16764 0,'0'-24'16,"0"0"-1,0 0-15,24 48 32,1 0-17,-1 0-15,0 0 0,0 25 16,0-1-16,25 1 16,-25-1-16,0 0 0,24 1 15,-23-1-15,-1 0 16,0 1-16,0-1 0,0-24 15,1 25-15,-25-25 0,0 0 16,24-24-16,-24 24 16,0-48-1,-24 0-15,-1 0 16,25 0-16,-24-25 0,0 1 16,0-25-16,24 25 0,-24-25 15,-1 25-15,1-25 16,24 25-16,-24 0 0,24-1 15,0 1-15,0-1 0,0 1 16,0 24-16,0 0 16,0-1-16,0 1 0,24 24 15,-24-24-15,24 24 16,1 0-16,-1 0 0,-24 24 16,24 0-16,24 1 0,-23-1 15,-1 0-15,24 24 16,-24 1-16,25-1 0,-25 1 15,24-1-15,-24 0 16,25 1-16,-25-1 0,24 0 16,-23-23-16,-1 23 0,24-24 15,-24 0-15,1 1 16,-1 23-16,0-24 0,0-24 16,0 24-16,1 1 15,-50-50 16</inkml:trace>
  <inkml:trace contextRef="#ctx0" brushRef="#br0" timeOffset="-158016">10651 17151 0,'-24'0'15,"-1"0"-15,25-24 31,25 24-31,-1-24 0,0 24 16,0-24-16,25 24 0,-25-25 16,24 1-16,0 0 15,1 24-15,-25-24 0,24 0 16,-23 24-16,23-24 16,-24 24-16,0 0 15,-24-25-15,0 50 16</inkml:trace>
  <inkml:trace contextRef="#ctx0" brushRef="#br0" timeOffset="-154499">11618 17200 0,'-24'0'16,"0"0"-16,0 0 16,24-25-1,48 1-15,-24 0 0,25 0 16,23-25-16,1 25 0,-1 0 16,25-24-16,-24 24 15,-1-1-15,-23 1 0,-1 0 16,-24 24-16,1 0 15,-50 24-15</inkml:trace>
  <inkml:trace contextRef="#ctx0" brushRef="#br0" timeOffset="-154288">11884 17054 0,'0'25'31,"25"-1"-16,-1-24 1,-24 24-16,24 0 16,0 0-16,-24 25 0,24-25 15,1 24-15,-25 1 0,24-25 16,-24 24-16,24-23 16,0 23-16,0-24 0,1-24 15</inkml:trace>
  <inkml:trace contextRef="#ctx0" brushRef="#br0" timeOffset="-153892">12538 17224 0,'0'-24'16,"-25"24"-16,25-25 15,-24 25-15,24-24 0,-24 24 16,0 0-16,0 0 15,-1 24 1,1 1-16,0-1 16,24 24-16,0-24 0,0 1 15,0-1-15,0 0 16,24 0-16,0-24 0,25 24 16,-25-24-16,24 0 15,-23 0-15,23 0 0,0-24 16,-23 0-16,23 0 0,-24 24 15,-24-49-15,0 25 16,0 0-16,0 0 0,-24 0 16,0-25-16,0 25 15,-25 0-15,25 24 0,0-24 16,0 24-16,-1 0 0,1 0 16,24 24-16,-24-24 15,24 24-15,0 0 16</inkml:trace>
  <inkml:trace contextRef="#ctx0" brushRef="#br0" timeOffset="-153413">12392 16885 0</inkml:trace>
  <inkml:trace contextRef="#ctx0" brushRef="#br0" timeOffset="-153041">12852 16740 0,'0'-24'16,"-24"24"-16,24-24 16,-24 24-16,48 0 46,-24 24-46,24 0 0,0 0 16,0 25-16,25-1 0,-25 0 16,0 1-16,25-1 15,-25 0-15,0 1 0,0-1 16,-24-24-16,24 1 0,-24-1 16,0 0-16</inkml:trace>
  <inkml:trace contextRef="#ctx0" brushRef="#br0" timeOffset="-152741">13167 16837 0,'24'0'15,"-24"-24"-15,24 24 0,0 0 32,-24 24-32,0 0 0,-24 0 15,24 0 1,-24 1-16,0-25 0,-1 24 15,1 0-15,0 0 16,0-24-16,0 0 16,24 24-16,24-24 15,0 0 1,0 0-16,0 0 16,1 0-16,23 0 0,-24 24 15,0-24-15,25 0 16,-25 0-16,0 0 0,0 0 15,0 0-15,1 0 16,-1 0-16</inkml:trace>
  <inkml:trace contextRef="#ctx0" brushRef="#br0" timeOffset="-152369">13602 16837 0,'-24'0'0,"0"0"0,-1-24 15,1 24 1,0 0 0,48 0-1,0 0 1,-24-25-16,25 25 16,-1-24-16,0 24 15,-24-24-15,24 24 0,0-24 16,-24 0-16,0-1 15,-24 25 1,24-24-16,-24 24 0,0 0 16,0 0-16,-1 24 15,1 1-15,0-1 0,0 0 16,24 0-16,0 0 0,0 25 16,24-25-16,-24 24 15,24-23-15,0-1 0,1 0 16,-1 0-16,24-24 15,-24 0-15,1 0 0,23-24 16</inkml:trace>
  <inkml:trace contextRef="#ctx0" brushRef="#br0" timeOffset="-151995">13844 16619 0,'-24'-24'15,"0"0"-15,24-1 0,-25 25 16,1 0-1,48 0 1,1 25 0,-1-1-16,0 0 15,0 0-15,0 0 0,-24 1 16,24-1-16,1 24 16,-25-24-16,0 1 15,0-1-15,0-48 31,0-1-31,0 1 0,0 0 16,0-24-16,0-1 16,0 1-16,0-1 0,24 1 15,0 24-15,0 0 0,0 24 16,1 0-16,-1 0 16,24 24-16,-24 0 0,1 24 15,-1-23-15,0 23 16,0 0-16,-24-23 0,0 23 15,-24 0-15,0-23 16</inkml:trace>
  <inkml:trace contextRef="#ctx0" brushRef="#br0" timeOffset="-149132">13312 17393 0,'-24'0'0,"24"24"63,24-24-48,-24 25-15,0-1 0,0 0 16,24 24-16,-24-24 15,0 1-15,0 23 0,0-24 16,24 0-16,-24 1 16,0 23-16,24-24 0,-24 0 15,24 1-15,-24-1 16,25 0-16,-1-24 31,0-24-15,0 0-1,25-1-15,-25 1 0,24 0 16,1 0-16,23 24 16,-23-24-16,-1-1 0,24 1 15,-23 24-15,-25-24 16,24 24-16,-23 0 0,-1 0 16,0-24-16,-48 24 31,0 0-16</inkml:trace>
  <inkml:trace contextRef="#ctx0" brushRef="#br0" timeOffset="-148792">13989 17442 0,'-24'0'0,"0"0"16,-1 0 15,50 0 0,-1 0-31,0 0 0,0 0 16,0 0-16,25 0 0,-1 0 16,1 0-16,-25 0 15,24 0-15,-24 0 0,1 0 16,-1 24-16,0-24 15,-24 24-15,0 0 16,0 0 0,-24 0-16,24 1 15,-24-1-15,24 0 0,0 0 16,-25 0-16,25 1 16,25-25-1</inkml:trace>
  <inkml:trace contextRef="#ctx0" brushRef="#br0" timeOffset="-148119">14642 17127 0,'-24'0'16,"0"0"-16,48 0 31,0 0-16,0-24-15,25 24 16,-1 0-16,1-24 0,-25 24 16,24-25-16,0 25 0,-23-24 15,-1 24-15,-48 0 32,-1 24-17,1-24 1,24 25-16,0-1 15,0 0 1,0 0-16,24 0 0,-24 1 16,25-1-16,-25 0 0,24 24 15,0-23-15,-24-1 16,24 0-16,-24 0 0,24 0 16,-24 1-16,25-1 15,-25 0-15,24-24 0,-24 24 16,0 0-16,0-48 31,-24 24-31,-1-24 16,1 0-1,0 24-15,-24-24 0,23 24 16,-47 0 0,24 24-16,23-24 0,-23 24 15,24 0-15,0-24 0,24 24 16,-25-24-16,25 24 15,25-24-15,-1 0 16</inkml:trace>
  <inkml:trace contextRef="#ctx0" brushRef="#br0" timeOffset="-147351">15247 17006 0,'0'24'62,"24"0"-62,-24 1 16,0-1-16,24 0 15,-24 24-15,25-23 0,-25 23 16,24-24-16,-24 0 16,24 25-16,0-25 0,0 0 15,0-24 1,1 0-16,-1 0 0,0 0 16,-24-24-16,24 0 0,0 0 15,1-1-15,-1-23 16,-24 24-16,0-25 0,0 25 15,0-24-15,0 24 16,-24-1-16,24 1 0,-25 0 16,1 0-16,0 24 15,24 24 17,0 0-17,24-24-15,-24 24 16,24 1-16,-24-1 0,25 0 15,-1 0 1,-24 0-16,24 1 0,0-25 16,0 24-16,-24 0 0,25 0 15,-1-24-15,0 24 16,0-24-16,0 25 0,1-25 16,-1 0-16,0 0 15,0-25-15,0 25 16,-24-24-16,24-24 0,1 24 15,-25-25-15,0 25 16,24-24-16,-24-1 0,0 1 16,-24 0-16,-1-1 15,25 25-15,-24 0 0,0 0 16,24-1-16,-24 25 0,0-24 16,0 24-1,24 24-15,0 1 31,0-1-31,-25-24 0,25 24 16,0 0 0</inkml:trace>
  <inkml:trace contextRef="#ctx0" brushRef="#br0" timeOffset="-146955">16094 16740 0,'-25'0'0,"25"-24"15,0 0 1,25-1 0,-1 25-16,0-24 0,24 0 15,1 0-15,-1 0 0,25 24 16,-25-25-16,-24 1 15,25 24-15,-25-24 0,-48 24 32,-1 0-17,1 24-15,-24-24 0,24 0 16,0 24-16,-1 1 16,25-1-1,0 0-15,0 0 16,0 25-16,0-25 0,25 24 15,-25 1-15,24-25 16,-24 24-16,24 1 0,0-25 16,-24 24-16,24-24 0,-24 0 15,0 1-15</inkml:trace>
  <inkml:trace contextRef="#ctx0" brushRef="#br0" timeOffset="-124812">13892 14781 0,'-24'0'47,"24"-25"-15,0 1 14,24 24-14,0 24-17,1-24 1,-25 25 0,24-1-16,-24 0 15,0 0-15,24 0 0,-24 1 16,0-1-16,24 0 15,-24 0-15,0 0 0,0 0 16,24 1 0,-24-50 15,-24 1-31,24 0 16,0-24-16,0 24 0,0-25 15,0 1-15,0-1 16,0 25-16,0-24 0,24 24 15,-24-1-15,25 25 0,-1-24 16,0 24-16,0 0 16,0 0-16,-24 24 0,25-24 15,-1 25-15,0-1 16,-24 0-16,24 0 0,-24 0 16,0 25-16,0-25 0,0 0 15,0 0-15,0 1 16,0-1-16,0-48 47,0-1-47,0 1 15,0-24-15,0 24 16,24-1-16,-24 1 0,25 0 16,-25 0-16,24 0 0,0 24 15,-24 24 1,24 0-16,0-24 0,-24 48 15,24-23-15,-24-1 16,25 24-16,-25-24 0,24 1 16,-24-1-16,24 0 15,-24 0-15,0 0 16</inkml:trace>
  <inkml:trace contextRef="#ctx0" brushRef="#br0" timeOffset="-124173">14618 14635 0,'-24'0'0,"0"-24"15,24 48 16,0 1-31,24-25 16,-24 24-16,24 0 0,-24 0 16,0 0-16,24 25 15,-24-25-15,24 24 0,-24-23 16,25-1-16,-25 0 16,0 0-16,24-24 0,0 0 15,0-24 1,-24 0-1,24 0-15,1-1 0,-25-23 16,24 24-16,-24 0 0,0-25 16,24 25-16,-24 0 15,0 48 1,0 0 0,0 0-16,0 25 15,24-1-15,-24 1 0,24-1 16,0 0-16,1 1 15,-25-1-15,24 25 0,0-25 16,-24-24-16,0 25 16,0-1-16,0-24 0,-24 0 15,0 1-15,-1-1 16,-23-24-16,0 0 0,-1 0 16,1 0-16,0-24 0,23-1 15,-23-23-15,24 0 16,24 23-16,0-23 0,0 0 15,24 23-15,0-23 0,0 24 16,25 24-16,-1-24 16,-24 24-16,25 0 0,-25 0 15,0 0-15,0 24 16,-24 0-16,0 0 16,-24-24-16</inkml:trace>
  <inkml:trace contextRef="#ctx0" brushRef="#br0" timeOffset="-122900">15150 14684 0,'0'-24'15,"0"48"16,0 0-31,24-24 16,1 48-16,-1-23 16,0-1-16,0 0 0,25 24 15,-25-23-15,0-1 16,0 0-16,0 0 0,0 0 16,1 0-16</inkml:trace>
  <inkml:trace contextRef="#ctx0" brushRef="#br0" timeOffset="-122665">15368 14660 0,'0'-25'0,"0"1"16,0 48 15,0 1-31,-24-1 15,24 0-15,-24 0 16,-1 25-16,1-25 0,0 24 16,-24 1-16,23-25 15,1 24-15,0-24 0,24 25 16,-24-25-16,24 0 16</inkml:trace>
  <inkml:trace contextRef="#ctx0" brushRef="#br0" timeOffset="-122242">15586 14660 0,'24'-25'16,"-24"1"-1,0 48 17,0 1-32,0-1 15,0 0-15,0 0 0,0 25 16,0-25-16,0 24 16,0 1-16,24-25 0,-24 24 15,24-24-15,0 0 0,1-24 16,-1 25-16,24-25 15,-24 0-15,1-25 0,-1 25 16,24-24-16,-24 0 16,-24-24-16,24 24 0,-24-25 15,0 25-15,0-24 16,0-1-16,0 25 0,-24-24 16,24 23-16,-24 1 0,24 0 15,-24 0-15,24 48 47</inkml:trace>
  <inkml:trace contextRef="#ctx0" brushRef="#br0" timeOffset="-121761">16384 14587 0,'0'-24'15,"24"24"-15,-24-24 0,0-1 16,0 1-16,-24 24 16,-24 0-1,23 0-15,1 24 16,-24-24-16,24 25 0,-25-1 15,25 0-15,0 0 16,0 0-16,24 1 0,-25-1 16,25 0-16,0 0 15,25 0-15,-25 1 16,24-25-16,0 24 16,24-24-16,-23 0 0,-1 0 15,0 24-15,0-24 0,0 0 16,1 0-16,-25 24 15,24-24-15,-24 24 0,0 1 16,0-1-16,0 0 16,-24 0-1,24 0-15,-25-24 0,1 0 16,0 24-16,0-24 16,-25 0-16,25 0 0,0 0 15,0 0-15,0-24 0,-1 24 16</inkml:trace>
  <inkml:trace contextRef="#ctx0" brushRef="#br0" timeOffset="-120320">16263 14514 0,'0'-24'15,"-24"48"32,24 1-47,-24-1 16,24 0-16,-25 24 0,1-23 16,24 23-16,-24 0 0,0 1 15,0-1-15,-1-24 16,25 25-16,-24-1 0,0-24 15,24 0-15,0 1 16,-24-1-16,24 0 0,0 0 16,24-24 15,-24-24-31,24 0 16,-24 0-16,24-1 15,-24-23-15,25 0 0,-1 24 16,0-25-16,0-23 0,0 23 15,-24 1-15,25 24 16,-1-25-16,0 25 0,-24 0 16,0 0-16,24 24 15,0 24 1,-24 24-16,25-24 16,-25 1-16,24 23 15,0-24-15,-24 25 0,24-25 16,0 24-16,-24-24 15,24 1-15,-24 23 0,25-24 16,-25 0-16,0 0 0,0 1 16,0-1-1,-25-24 1</inkml:trace>
  <inkml:trace contextRef="#ctx0" brushRef="#br0" timeOffset="-120103">16215 14926 0,'-25'0'16,"25"-24"-16,0-1 31,25 25-15,-1 0-16,0-24 15,0 24-15,0 0 0,1-24 16,-1 24-16,0 0 15,0 0-15,0 0 0,0 0 16,1-24-16</inkml:trace>
  <inkml:trace contextRef="#ctx0" brushRef="#br0" timeOffset="-119566">16698 14611 0,'0'-24'0,"-24"24"15,24 24 32,0 0-47,24 1 16,-24-1-16,0 0 0,0 24 15,0-23-15,25 23 16,-25 0-16,0-23 0,0 23 16,0-24-16,-25 24 0,25-23 15,0-1 1,0-48 0,0-1-1,0 1-15,25 0 0,-25-24 16,0-1-16,24 1 0,-24 0 15,24-25-15,-24 25 16,0-1-16,24 1 0,-24-1 16,0 25-16,24 0 15,-24 0-15,25 24 0,-1 0 16,0 24 0,0 0-16,-24 0 15,24 25-15,0-25 0,-24 24 16,25-23-16,-25 23 0,24 0 15,-24-23-15,24-1 16,-24 24-16,24-24 0,-24 1 16,24-1-1</inkml:trace>
  <inkml:trace contextRef="#ctx0" brushRef="#br0" timeOffset="-119367">16771 14805 0,'-24'0'16,"0"0"-16,-1 0 0,50 0 31,-1-24-15,24 24-16,-24 0 0,25-25 15,-1 1-15,0 24 0,1-24 16,-25 24-16,0 0 15,0-24-15,1 24 0</inkml:trace>
  <inkml:trace contextRef="#ctx0" brushRef="#br0" timeOffset="-113451">6829 4645 0,'0'-24'0,"0"-1"31,0 1-31,-25 24 16,25-24-1,-24 24-15,24-24 0,-24 24 16,24-24-16,-24 24 0,0 0 16,24-25-16,-24 25 15,-1 0-15,1 0 0,0 0 16,0-24-16,-25 24 0,25 0 16,-24 0-16,-1 24 15,1-24-15,0 25 0,23-25 16,-23 24-16,0-24 15,-1 24-15,25-24 0,-24 24 16,24 0-16,-25 1 0,25 23 16,0-24-16,-25 25 15,25-25-15,-24 24 0,24 25 16,-25-25-16,25 0 16,-24 1-16,24-1 0,-1 1 15,-23-1-15,24 0 0,0 25 16,-1-25-16,25 1 15,-24 23-15,0-23 0,24-1 16,-24 25-16,24-25 16,0 0-16,0 1 0,0-1 15,0 25-15,0-25 0,0 0 16,24 1-16,-24-1 16,24 1-16,0-1 0,-24-24 15,25 25-15,-1-1 16,0 0-16,0 1 0,-24-1 15,24 0-15,1 1 0,-1-25 16,0 24-16,0 1 16,-24-25-16,24 24 0,25-23 15,-25 23-15,0-24 0,0 0 16,25 0-16,-25 25 16,24-25-16,1 0 0,-25 0 15,24-24-15,1 25 16,23-1-16,-24-24 0,1 24 15,-1-24-15,25 0 16,-25 24-16,25-24 0,-25 0 16,25 0-16,-25-24 0,25 24 15,-1-24-15,1 0 16,-1 24-16,-23-25 0,23-23 16,1 24-16,-25 0 0,25-1 15,-25 1-15,-24-24 16,25 24-16,-1 0 0,-24-25 15,1 25-15,23-24 16,-24-1-16,-24 1 0,24-1 16,1 1-16,-25 0 0,24-1 15,-24-23-15,24 23 16,-24-23-16,0 23 0,0-23 16,0 23-16,0-23 15,-24 23-15,24 1 0,-24-24 16,24 23-16,-25 1 15,1-1-15,24 1 0,-24 0 16,0-1-16,-25-23 0,25 23 16,0-23-16,-24 23 15,23-23-15,-23 23 0,24 1 16,-25 0-16,1-1 0,0 1 16,-1-1-16,1 1 15,0 0-15,23 24 0,-23-1 16,0 1-16,-1 0 15,1 0-15,-1 0 0,25-1 16,-24 25-16,24-24 0,-25 24 16,25-24-16,0 24 15,-24 0-15,23-24 0,1 24 16,0 0-16,0 0 16,-25 0-16,25 0 0,0 0 15,0 0-15,-25 0 0,25 0 16,0 24-16,0-24 15,0 0-15,0 0 0,-1 0 16,1 0 0</inkml:trace>
  <inkml:trace contextRef="#ctx0" brushRef="#br0" timeOffset="-112995">7579 4669 0,'-25'-24'0,"25"0"15,-24 24 1,48 24 15,1 24-15,-25-24-16,24 25 16,0-25-16,0 24 15,-24 1-15,24-1 0,1 0 16,-1-23-16,-24-1 0,24 0 15,-24 0-15,24 0 16</inkml:trace>
  <inkml:trace contextRef="#ctx0" brushRef="#br0" timeOffset="-112388">7554 4669 0,'-24'-24'0,"0"-25"0,0 1 15,0 24-15,-1-25 16,25 1-16,-24 0 0,24 23 16,0-23-16,24 24 15,-24-24-15,25 23 0,-1 1 16,24 0-16,1 0 16,-25 24-16,24-24 0,1 24 15,-1 0-15,0 0 0,1 0 16,-1 24-16,0 0 15,-23 0-15,23 25 0,-48-25 16,24 24-16,-24 0 0,0-23 16,-24 23-16,24-24 15,-24 25-15,0-25 0,-25 0 16,25 0-16,0 0 16,0-24-16,-1 25 0,1-25 15,24 24 1,0-48-1,24 24-15,1-25 16,-1 25-16,0 0 16,0-24-16,0 24 0,25-24 15,-25 24-15,24 0 0,1 0 16,-25 24-16,24-24 16,1 24-16,-25 25 0,24-25 15,-24 0-15,1 25 16,-1-25-16,-24 24 0,0-24 15,0 25-15,0-25 16,0 0-16,-49 24 16,-23 1-16,48-49 15,-25 0-15,25 0 16,0 0-16,-24 0 0,23 0 16,1-24-16,0 24 0,0-25 15,24 1-15,-24 24 16,24-24-16</inkml:trace>
  <inkml:trace contextRef="#ctx0" brushRef="#br0" timeOffset="-111998">8256 4500 0,'-24'0'16,"24"-25"-16,-24 1 0,-1 24 15,25-24-15,0 0 16,25 24 0,-1-24-16,24 24 15,0 0-15,1 0 0,-1 24 16,25-24-16,-25 24 0,25 0 16,-25 0-16,1 1 15,-1-1-15,-24 24 0,0-24 16,-24 1-16,0-1 15,0 0-15,0 0 16,-24-24-16,0 0 16,0 0-16,24-24 15,-24 24-15,-1-24 0,25 0 16,0-1-16,0-23 16,0 24-16,0-25 0,25 25 15,-25-24-15,24 24 16,0-1-16,0 1 0,0 0 15,0 0-15,1 24 0</inkml:trace>
  <inkml:trace contextRef="#ctx0" brushRef="#br0" timeOffset="-110469">9006 4209 0,'0'-24'16,"0"48"30,0 1-46,0-1 16,0 0-16,0 24 16,0-24-16,24 25 0,-24-25 15,24 24-15,0 1 0,-24-25 16,25 0-16,-1 0 16,0-24-16,0 25 0,0-25 15,1 0-15,23 0 16,-24-25-16,0 25 0,0-24 15,-24 0-15,25 0 16,-25 0-16,0-25 0,0 25 16,-25 0-16,1 0 0,0-1 15,0 1-15,0 24 16,-25-24-16,25 0 0,0 24 16,0 0-16,0-24 0,-1 24 15,50 0 48,-1 0-32,0 0-31,0 0 31,0 0-15,1 24 46,-25-48-15,-25 0-31,25-1 15,25 25 32,-25 25-48,24-25-15,-24 24 16,24-24-1,0 0-15,-24 24 16,24-24 0,-24-24-1,0 0 1,0-1 0,-24 25-16,24-24 0,0 0 31,24 24-16,0 0 1,1 0 0,-1 0-16,0 0 15,0 0 1,0-24-16,1 24 0,-1-24 16,0 24-16,0 0 15,-24-25 1,0 50 31,0-1-47,0 0 15,0 0 1,24 0-16,-24 25 0,0-25 16,25 24-16,-25-24 0,24 1 15,-24-1-15,24 0 16,-24 0-16,24 0 0,0-24 15,-24 25-15,25-25 16,-1 0-16,-24-25 16,24 25-16,-24-24 0,24 0 15,-24 0-15,0 0 16,0-1-16,0 1 0,0 0 16,0 0-16,0-24 15,0 23-15,-24 1 0,24 0 16,0 0-16,-24 0 0,24-1 15,24 25 1,-24 25 0,24-25-16,0 24 15,0 0-15,1 0 0,-1 25 16,0-25-16,0 0 0,0 0 16,1 0-16,-1-24 15,-24 24-15,24-24 0,0 0 16,-24 25-16,24-25 15,-24-25 1,0 1-16,25 0 16,-25 0-16,0 0 15,24-25-15,-24 25 0,0-24 16,-24-1-16,-1 25 16,25-24-16,-24 24 0,0-25 15,24 25-15,-24 24 0,24-24 16,-24 24-16,24 24 15,0 0 1,0 0-16,24 1 16,-24-1-16,24 0 0</inkml:trace>
  <inkml:trace contextRef="#ctx0" brushRef="#br0" timeOffset="-110036">10360 3967 0,'0'-24'15,"0"0"1,0 0 0,0 0-1,0-1 1,-24 25-1,0 25-15,0-25 16,0 24-16,0 0 16,-1-24-16,1 24 0,24 0 15,0 1-15,0-1 16,0 0-16,24 0 0,25 0 16,-25-24-16,24 25 0,-24-1 15,25-24-15,-25 24 16,24-24-16,-23 0 0,-1 24 15,0-24-15,-24 24 16,0 1-16,-24-1 16,0-24-16,-1 24 0,1-24 15,0 24-15,-24-24 16,23 0-16,1 0 0,0 0 16,24-24-1,0 0-15</inkml:trace>
  <inkml:trace contextRef="#ctx0" brushRef="#br0" timeOffset="-109617">10651 3871 0,'0'24'78,"24"-24"-78,0 0 16,-24 24-16,24-24 16,1 0-16,-1 0 15,0 0-15,-24-24 0,24 24 16,0 0-16,-24-24 16,24-1-16,-24 1 15,0 0-15,-24 0 0,0 24 16,0-24-16,0 24 15,0-24-15,-25 24 0,25 0 16,0 0-16,-25 0 16,25 24-16,24 0 0,-24 0 15,24 0-15,0 0 0,24 1 16,-24 23-16,24-24 16,1 25-16,23-25 0,-24 0 15,25 0-15,-1 0 16,-24 1-16,24-25 0,1 0 15,-25 0-15,0 0 0,25-25 16</inkml:trace>
  <inkml:trace contextRef="#ctx0" brushRef="#br0" timeOffset="-109257">11038 3774 0,'-24'-48'0,"24"23"15,-25 1-15,1 0 16,24 0-16,24 24 31,1 24-31,23 0 16,-24-24-16,25 49 0,-1-25 15,0 0-15,1 0 16,-25 24-16,0-23 0,0 23 16,0-24-16,-24 0 0,0 1 15,0-1-15,0 0 16,-24-24-16,0 0 15,24-24-15,-24 0 16,0-1-16,24 1 0,-24-24 16,24-1-16,-25 1 0,25-24 15,0 23-15,25-23 16,-25 23-16,24 1 0,-24-1 16,24 25-16,0 24 15,0 0-15,0 24 16,1 1-16,-1-1 0,-24 0 15</inkml:trace>
  <inkml:trace contextRef="#ctx0" brushRef="#br0" timeOffset="-105559">5401 2177 0,'0'-24'0,"-24"24"15,0 0 1,0 0-1,0 0 1,-1 0 0,1 0-1,0 24 1,0-24-16,0 0 0,0 0 16,-1 25-16,1-25 0,0 0 15,-24 24-15,23 0 16,1 0-16,0 0 0,-24 0 15,23 1-15,1-1 16,0 24-16,24-24 0,-24 25 16,24-25-16,0 24 0,0-23 15,24 23-15,0-24 16,0 25-16,25-25 0,-25 0 16,24 0-16,1 0 15,-1 0-15,1-24 0,-1 25 16,24-25-16,-23 0 0,-1-25 15,25 1-15,-25 0 16,1 0-16,-1 0 0,0 0 16,-23-25-16,-1 25 15,0-24-15,0-1 0,-24 1 16,24-1-16,-24 1 0,0 0 16,-24 23-16,0-23 15,0 0-15,24 24 0,-24-25 16,-1 25-16,1 24 0,0-24 15,-24 24-15,23 0 16,1 0-16,-24 0 0,24 0 16,-25 24-16,25-24 15,0 24-15,0-24 0,-1 24 16,25 1-16,-24-25 16</inkml:trace>
  <inkml:trace contextRef="#ctx0" brushRef="#br0" timeOffset="-104719">5111 2903 0,'0'24'62,"0"0"-46,-24 1-16,0-1 0,0 24 15,24 1-15,-25-1 0,1 25 16,0-25-16,0 0 16,0 1-16,-1-1 0,25 0 15,-24-23-15,24-1 16,0 24-16,-24-48 0,24 24 16,0 1-16,24-25 62,0-25-62,25 25 16,-1 0-16,1-24 15,-1 24-15,49 0 16,-25-24-16,1 24 0,24-24 16,-1 24-16,-23 0 15,0-24-15,-1 24 0,1-25 16,-25 25-16,0 0 0,-23 0 15,-1 0-15,-24-24 16,24 24-16,-24-24 63,-24 0-63,0 0 15,24-25-15,-25 25 16,1-24-16,0-1 0,0 25 15,0-24-15,-1-25 16,-23 25-16,24-1 0,0 25 16,-25-24-16,25-1 15,24 25-15,-24 0 0,0 0 16,24 0-16,0 0 16,0 48 30,24 0-30,-24 0 0,24-24-16</inkml:trace>
  <inkml:trace contextRef="#ctx0" brushRef="#br0" timeOffset="-103991">5909 2855 0,'-24'0'16,"0"0"-16,0-25 15,48 25 1,0 0-1,0 0 1,25 0-16,-1-24 0,1 24 16,-1 0-16,0-24 0,25 24 15,-25 0-15,25-24 16,-49 24-16,24 0 0,1 0 16,-25 0-16,0 0 0,0 0 15,-24 24 79,0 0-63,0 0-31,0 1 16,0-1-16,0 0 0,0 24 15,25-23-15,-25 23 16,0 0-16,0 1 0,0-1 16,0 1-16,0-1 15,-25 24-15,25-23 0,0-1 16,0 25-16,0-25 0,0 1 16,0-1-16,0 0 15,0-23-15,0 23 0,0 0 16,0-24-16,0 25 15,0-25-15,0 0 0,0 25 16,0-25-16,0 0 0,0 0 16,-24 25-1,24-25-15,0 0 0,0 0 16,0 0-16,0 1 16,0-1-16,-24-24 31,0-24-16,24-1 1</inkml:trace>
  <inkml:trace contextRef="#ctx0" brushRef="#br0" timeOffset="-103722">6296 4016 0,'-24'0'0,"0"0"16,24 24 15,24-24-15,0 24-16,1-24 15,-1 24 1,0 1-16,0-25 0,-24 24 15,24 0-15,1-24 0,-25 24 16,24-24-16,-24 24 16,24-24-16</inkml:trace>
  <inkml:trace contextRef="#ctx0" brushRef="#br0" timeOffset="-103315">6925 3992 0,'-24'0'15,"0"0"1,0 0-16,0 0 16,24 24-1,-25-24-15,25 24 16,-24 0-16,24 0 15,-24 1 1,24-1-16,-24 0 0,0 0 16,0-24-16,-1 24 15,1 1-15,0-1 0,0-24 16,0 24-16,-1-24 0,1 24 16,0-24-1</inkml:trace>
  <inkml:trace contextRef="#ctx0" brushRef="#br0" timeOffset="-90088">5450 14127 0,'-24'0'0,"24"-24"15,-25 24 17,25-24-32,0 48 47,-24-24-16,0 0-31,0 0 15,0 0-15,-1 0 16,1 0-16,0 0 0,-24 0 16,-1 0-16,1 24 0,-25-24 15,1 0-15,-1 25 16,1-25-16,-25 0 0,0 24 16,0-24-16,1 0 15,-1 24-15,0-24 0,0 0 16,25 24-16,-25-24 0,24 0 15,-23 0-15,47 24 16,-23-24-16,-1 0 0,25 0 16,-1 25-16,1-25 15,24 0-15,-25 0 0,25 24 16,0-24-16,0 0 0,0 0 16,-1 0-1</inkml:trace>
  <inkml:trace contextRef="#ctx0" brushRef="#br0" timeOffset="-89178">2644 15410 0,'0'24'0,"24"-24"15,0 0-15,0-24 16,0 24-16,25-25 15,23 25-15,-23-24 0,48 24 16,-25-24-16,49 0 0,-24 0 16,24-1-16,24 1 15,-24 0-15,24 0 0,0 24 16,0-24-16,-24-1 0,24 1 16,-24 24-16,-24-24 15,0 24-15,0 0 0,-49 0 16,0 0-16,1 0 15,-25 0-15,-48-24 79</inkml:trace>
  <inkml:trace contextRef="#ctx0" brushRef="#br0" timeOffset="-88842">4748 14853 0,'-24'0'16,"0"0"-16,0 0 0,0 0 31,48 0-31,0 0 15,24 0-15,1 0 16,-1 0-16,0 24 16,25-24-16,0 0 0,-25 25 15,25-25-15,-25 24 16,-24 0-16,0-24 0,0 24 16,1-24-16,-25 24 0,0 0 15,0 1-15,0-1 16,-25 0-16,1 24 0,0-23 15,-24 23-15,24 0 16,-49 1-16,25-25 0,-25 24 16,-24 1-16,25-25 0</inkml:trace>
  <inkml:trace contextRef="#ctx0" brushRef="#br0" timeOffset="-86243">2281 14079 0,'-24'-24'0,"-1"24"16,1-24-16,-24 24 15,24-25-15,0 25 0,-25-24 16,25 24-16,-24-24 16,23 24-16,-23 0 0,0-24 15,-25 24-15,0 0 0,1 0 16,-25 0-16,0 0 16,1 24-16,-25-24 0,0 24 15,-24 0-15,24 1 16,0-1-16,-24 0 0,48 24 15,-24-23-15,48 23 0,-24 0 16,49 1-16,0 23 16,-1 1-16,25-1 0,0 25 15,24-24-15,0 24 16,0-1-16,0 1 0,0 0 16,24-25-16,0 25 0,-24-24 15,25-1-15,-1 1 16,-24-1-16,24 1 0,0-25 15,0 25-15,0-25 0,1 1 16,-1-1-16,24 1 16,-24-25-16,25 24 0,-25-24 15,24 25-15,1-25 16,-1 0-16,25 0 0,-1-24 16,25 24-16,-24 1 0,23-1 15,25-24-15,-24 0 16,24 0-16,0 0 0,0 0 15,0-24-15,0 24 16,-24-25-16,-1 1 0,1 0 16,-24 0-16,-1 0 15,1-1-15,-25-23 0,1 24 16,-1 0-16,0-25 0,1 1 16,-1 0-16,-24-1 15,25 1-15,-25-25 0,24 25 16,-24-25-16,-24 1 0,49-146 31,-49 73-15,0 72-16,0 1 0,0-1 15,-24 1-15,24-1 0,-25 0 16,25 1-16,-24-1 0,0 25 16,0-25-16,0 25 15,0 0-15,-25-1 0,25 25 16,0-24-16,-25 23 15,25 1-15,0 0 0,-24 0 16,23 24-16,1-24 0,-24 24 16,24 0-16,-1-25 15,1 25-15,0 0 0,0 0 16,0 0-16,0 0 16,-1-24-1,1 24 1,24-24-16,-24 24 15</inkml:trace>
  <inkml:trace contextRef="#ctx0" brushRef="#br0" timeOffset="-82557">1241 13861 0,'0'-24'0,"-24"0"31,24 0 1,0 0-32,-25-1 15,25 1-15,0 0 0,0 0 16,0-25-16,0 25 15,0-24-15,0-1 0,0 25 16,0-24-16,0 0 0,0-1 16,0 25-16,0 0 15,0-25-15,0 25 0,0 0 16,0 0-16,0 0 16,0-1-1,0 1 1,0 0-16,25 0 15,-25 0-15,0-1 16,24-23-16,-24 24 16,0 0-16,0-25 0,0 25 15,0-24-15,0 24 0,0-25 16,24 25-16,-24-24 16,0-1-16,0 1 0,0 24 15,0-25-15,0 1 16,0 0-16,24-1 0,-24 1 15,0-25-15,24 25 0,1-25 16,-1 1-16,-24-1 16,24 1-16,0-1 0,0-24 15,25 25-15,-25-25 16,0 24-16,0-23 0,25 23 16,-25-24-16,0 25 0,24-1 15,-23 0-15,-1 1 16,24-1-16,-24-23 0,1 23 15,23 0-15,-24 1 16,24-25-16,-23 0 0,23 25 16,0-25-16,1 0 0,-25 0 15,49 25-15,-25-25 16,0 25-16,25-1 0,-25 0 16,1 1-16,23-1 15,-23 25-15,23-25 0,-23 25 16,23-25-16,-23 25 0,-1-25 15,24 1-15,-23-1 16,-1 1-16,1-1 0,23 1 16,-23-1-16,-1 0 15,0 1-15,25-1 0,-25 1 16,1-1-16,-1 1 0,0 23 16,1-23-16,-1 23 15,1 1-15,-1 24 0,0-25 16,1 1-16,-1 24 15,0-25-15,1 25 0,-1-24 16,-24-1-16,25 25 0,-1-24 16,1-1-16,-1 25 15,0-24-15,1-1 0,-25 25 16,24-24-16,1 24 0,-1 0 16,0-25-16,-23 25 15,23 24-15,-24-24 0,25 0 16,-25-1-16,24 1 15,-24 24-15,1-24 0,-1 24 16,0-24-16,0 0 16,0 24-16,0-25 0,1 1 15,-1 24-15,0-24 0,0 0 16,25 0-16,-25 24 16,0-25-16,0 1 0,0 0 15,1 24-15,-25-24 16,24 24-16,-24-24 0,24 24 15,-24-24 1,-24-1 47</inkml:trace>
  <inkml:trace contextRef="#ctx0" brushRef="#br0" timeOffset="-81993">4797 6653 0,'0'24'0,"-24"-24"16,48 0-1,0 0 1,0 0-16,25 0 16,-25-24-16,24 24 15,0-25-15,-23 25 0,23-24 16,0 24-16,-23 0 0,-1 0 16,0 0-16,0-24 15,0 24-15,1 0 31,-25 24-31,0 0 16,24-24-16,-24 25 16,24-1-1,-24 0-15,24 0 16,-24 0-16,0 1 0,0-1 16,24 0-16,-24 24 15,0-24-15,0 1 0,0-1 16,0 0-16,0 0 15,0 0-15,0 1 16,0-1-16,0 0 16,0 0-1,0 0 17</inkml:trace>
  <inkml:trace contextRef="#ctx0" brushRef="#br0" timeOffset="-79401">5958 7112 0,'0'24'31,"-24"-24"-31,0 0 47,-1 0-47,1 25 16,0-25-16,0 0 15,0 24-15,-1-24 0,1 24 16,-24 0-16,24 0 16,-1 1-16,-23-1 0,24-24 15,0 24-15,-1 0 0,1 0 16,-24 0-16,24 1 15,0-1-15,-1 0 0,1 0 16,0 0-16,0 1 16,0-1-16,-1 0 0,1 0 15,0 0-15,0 1 16,0-1-16,-25 24 0,25-24 16,0 1-16,0 23 0,-25-24 15,25 24-15,-24-23 16,24-1-16,-25 24 0,1 1 15,24-25-15,-25 24 0,25 1 16,-24-1-16,23-24 16,-23 25-16,24-1 0,-25 0 15,25-24-15,-24 25 16,24-1-16,-25 1 0,25-1 16,-24 0-16,24-23 0,-25 23 15,1 0-15,24 1 16,-25-25-16,25 24 0,0 1 15,0-25-15,-25 24 16,25-24-16,0 25 0,0-25 16,0 24-16,-1-23 0,1 23 15,0 0-15,-24-23 16,23 23-16,1 0 0,0 1 16,0-1-16,0 0 15,-1 1-15,1-1 0,0 1 16,0-1-16,0 25 0,-1-25 15,1 0-15,24 25 16,-24-25-16,0 1 0,0-1 16,24 25-16,-24-25 0,-1 0 15,25 1-15,-24 23 16,0-23-16,24-1 0,-24 0 16,24 25-16,-24-25 15,24 1-15,-25-1 0,1-24 16,24 25-16,-24-1 15,24 0-15,-24-23 0,24 23 16,-24-24-16,-1 25 0,25-1 16,-24-24-16,0 25 15,0-1-15,0 25 0,-1-25 16,1 0-16,0 25 16,0-25-16,0 1 0,0-1 15,24-24-15,-25 25 0,25-1 16,0-24-16,0 25 15,0-25-15,-24 24 0,24 0 16,0 1-16,0-1 16,0 1-16,-24-1 0,24 0 15,-24 1-15,24-1 0,0 1 16,-24-1-16,24-24 16,-25 24-16,25-23 0,0 23 15,-24-24-15,24 0 0,0 25 16,0-25-16,0 0 15,-24 0-15,24 1 0,0-1 16,-24 0-16,24 0 16,0 0-16,-24 1 0,24-1 15,-25 0-15,25 0 16,0 0-16,-24 0 0,24 25 16,0-25-16,0 0 0,-24 0 15,24 1-15,0-1 16,0 0-16,0 0 15,-24 0-15,24 1 16,0-1-16,0 0 0,0 0 16,-24-24-16,24 24 0,0 1 15,0-1 1,0 0-16,-25 0 16</inkml:trace>
  <inkml:trace contextRef="#ctx0" brushRef="#br0" timeOffset="-78916">2354 12700 0,'-25'0'15,"1"0"-15,0 0 16,24 24 15,24-24-15,-24 25-16,24-1 15,-24 0-15,0 24 16,0-23-16,25 23 16,-25-24-16,0 24 0,0 1 15,0-1-15,0 1 0,0-1 16,0 0-16,0 1 15,0-25-15,24 24 0,-24-23 16,24 23-16,-24-24 0,0 0 16,24-24-16,-24 24 15,24-24-15,0 0 16,1 0 0,-1-24-16,24 24 0,-24-24 15,1 0-15,23 0 0,0 24 16,-23-24-16,23-1 15,-24 1-15,0 0 0,1 24 16,-1-24-16,0 24 16,0-24-16,0-1 15,-24 50 17</inkml:trace>
  <inkml:trace contextRef="#ctx0" brushRef="#br0" timeOffset="-74656">4119 15724 0,'0'-24'0,"0"0"16,0-1-1,0 50 16,25-1-15,-25 0-16,24-24 16,0 24-16,-24 0 0,24 25 15,0-25-15,1 0 16,-1 25-16,-24-25 0,24 0 16,-24 0-16,24 0 15,-24 0-15,24 1 16,1-25-1,-1 0 1,0 0-16,0 0 16,0 0-16,25 0 15,-25-25-15,0 25 0,0 0 16,0-24-16,1 24 0,-1 0 16,0 0-16,0 0 15</inkml:trace>
  <inkml:trace contextRef="#ctx0" brushRef="#br0" timeOffset="-66815">15295 17756 0,'25'0'78,"23"0"-78,0-24 16,1 0-16,23 24 16,25-25-16,-24 1 0,48 0 15,-25-24-15,1 23 0,0 1 16,-25 0-16,1 24 15,-25-24-15,-23 24 0,-1 0 16,-48 0 0,-1 0-1,1 0-15,0 0 0,0 0 16</inkml:trace>
  <inkml:trace contextRef="#ctx0" brushRef="#br0" timeOffset="-66407">15465 17998 0,'24'0'32,"0"0"-32,0 0 0,1-24 15,23 0-15,24-1 16,1 1-16,0 0 0,-1 0 15,25 0-15,-24-1 16,23 1-16,-23 0 0,-1 0 16,1 0-16,-25 24 0,1 0 15,-25-25-15,0 25 16,0 0-16</inkml:trace>
  <inkml:trace contextRef="#ctx0" brushRef="#br0" timeOffset="-64463">16965 16571 0,'24'-25'0,"-24"1"0,24 0 15,-24 0-15,0 0 0,24 24 16,-24-24-16,0-1 15,0 50 1,0-1-16,-24-24 16,24 48-16,-24-24 15,0 25-15,-1-1 0,25 0 16,-24 25-16,24-25 0,-24 1 16,24 23-16,0-23 15,0-1-15,24-24 0,0 25 16,1-25-16,-1 0 15,24 0-15,-24-24 0,25 24 16,-25-24-16,0 25 16,0-25-16,0 0 0</inkml:trace>
  <inkml:trace contextRef="#ctx0" brushRef="#br0" timeOffset="-62921">17545 16571 0,'0'-25'16,"0"1"31,-24 24 250,24 24-63,-24-24-234,24 25 16,0-1-16,0 0 0,-24 0 15,24 0-15,0 1 16,0 23-16,0-24 0,0 0 16,0 1-16,0-1 15,-25 0-15,25 0 0,0 0 16,0 1-16,-24-25 0,24 24 15,0 0-15,-24-24 16,24 24-16,0-48 31,24 0-15,0 0-16,1-25 16,-25 25-16,0-24 15,24 23-15,-24-23 0,0 0 16,0-1-16,0 25 15,0-24-15,0 23 0,0-23 16,0 24-16,0 0 0,0 0 16,24-1-1,0 25 1,0 0 0,1 0-1,-25 25-15,24-1 0,-24 24 16,24-24-1,-24 0-15,0 25 0,0-1 16,24-24-16,-24 25 0,0-25 16,24 0-16,-24 25 15,0-25-15,0 0 0,24-24 16,-24 24-16,0 0 16</inkml:trace>
  <inkml:trace contextRef="#ctx0" brushRef="#br0" timeOffset="-62687">17545 16837 0,'-24'0'16,"24"-24"-16,0-1 16,24 1-1,0 0 1,1 24-16,-1-24 15,0 24-15,0-24 16,0 24-16,0-25 0,1 25 16,-1-24-16,0 24 15,0-24 1</inkml:trace>
  <inkml:trace contextRef="#ctx0" brushRef="#br0" timeOffset="-62237">17981 16546 0,'-25'0'0,"1"0"16,0 0-1,24 25 1,0-1-1,0 0-15,0 0 16,24 25-16,-24-25 16,0 0-16,24 0 15,-24 0-15,25 1 0,-25-1 16,24 0-16,0-24 0,0 24 16,0-24-16,1 0 15,-1 0-15,0 0 0,0-24 16,0 24-16,0-24 15,1 0-15,-25-1 0,24-23 16,-24 24-16,0-25 0,0 1 16,0 0-16,0-1 15,-24 1-15,24 24 0,-25-25 16,25 25-16,0 0 16,-24 0-16,24 0 0,0 48 31,0 0-16,0 0-15,24 0 16,-24 1-16</inkml:trace>
  <inkml:trace contextRef="#ctx0" brushRef="#br0" timeOffset="-61978">18489 16256 0,'-25'-24'0,"25"0"0,-24 24 16,0-24 0,24 48-1,0 0 1,-24 0-16,24 0 0,0 25 16,0-1-16,0 1 0,0-1 15,0 0-15,0 1 16,24-25-16,-24 24 0,0-24 15,0 25-15,0-25 0,0 0 16,0 0 0</inkml:trace>
  <inkml:trace contextRef="#ctx0" brushRef="#br0" timeOffset="-61409">18368 16571 0,'-25'-25'15,"25"1"1,0 0-16,0 0 16,0 0-1,25 24-15,-1 0 16,0-24-16,0 24 0,25 0 16,-25-25-16,24 25 15,-24-24-15,25 24 0,-25-24 16,0 0-16,0 24 0,-24-24 15,0-1-15,0 1 16,0 0-16,-24 0 16,0 0-1,24-1-15,-24 25 16,24 25 0,0 23-1,0-24-15,24 25 0,-24-1 16,0 0-16,0 1 15,0-1-15,0 0 0,24 1 16,-24-1-16,0-24 0,0 1 16,0-1-16,0 0 15,0 0-15,24-24 16,-24-24-16,24 0 16,-24 0-16,25-1 15,-25 1-15,24 0 0,0 0 16,0-25-16,-24 25 15,24 24-15,-24-24 0,25 24 16,-1 24 0,0 49-1,-24-49 1,0 24-16,0-23 0,0-1 16,0 0-16,24 0 15</inkml:trace>
  <inkml:trace contextRef="#ctx0" brushRef="#br0" timeOffset="-61133">19069 16135 0,'-24'-24'0,"24"0"16,-24 24-16,48 0 15,0 0 1,0 24-16,1 0 0,-1 25 16,0-1-16,24 0 0,-24 1 15,25-1-15,-25 1 16,0-1-16,0 0 0,-24 1 16,0-1-16,0 0 0,-24 1 15,24-25-15,-24 0 16,-24 25-16,23-25 0,-23 0 15</inkml:trace>
  <inkml:trace contextRef="#ctx0" brushRef="#br0" timeOffset="-26058">12707 9797 0,'0'-24'31,"24"0"-15,-24 0-16,24 0 0,-24-1 16,25 1-16,-1-24 15,0 24-15,-24-1 0,24 1 16,0-24-16,1 24 15,-1-1-15,-24 1 16,24 24-16,-24-24 0</inkml:trace>
  <inkml:trace contextRef="#ctx0" brushRef="#br0" timeOffset="-24505">12804 9410 0,'0'24'16,"-24"-24"0,-1 0-1,1 0 1,24 25 0,-24-25-16,48 0 62,-24-25-62,24 25 16,1 0-16,-1-24 15,0 24 1,0 0-16,0 0 0,-24-24 16,25 24-16,-1 0 15,-24-24 1,24 24-16,-48 24 47,24 0-16,0 0-15,0 1 15,0-1-16,0 0 1,24-24-16,-24 24 16,24 0-1,-24 1-15,24-25 16,-24 24 0,25-24 15</inkml:trace>
  <inkml:trace contextRef="#ctx0" brushRef="#br0" timeOffset="-13098">20448 3943 0,'-24'0'16,"48"0"62,-24 24-62,24 1-16,-24-1 15,24 0-15,1 0 16,-1 0-16,-24 1 0,24-1 15,0 0-15,-24 0 0,24 0 16,1 1-16,-25-1 16</inkml:trace>
  <inkml:trace contextRef="#ctx0" brushRef="#br0" timeOffset="-12841">20642 3967 0,'-25'-24'16,"1"24"0,0 0-16,0 0 15,0 24 1,-1 1 0,25-1-16,-24 0 0,0 0 15,24 0-15,-24 1 16,24-1-16,-24 24 0,24-24 15,-25 1 1,25-1-16,0 0 0</inkml:trace>
  <inkml:trace contextRef="#ctx0" brushRef="#br0" timeOffset="-12367">20690 3992 0,'24'0'0,"-24"-25"16,-24 25 31,0 0-32,24 25 1,-24-25-16,24 24 16,0 0-1,0 0-15,24 0 16,0-24-16,0 25 15,0-1-15,0-24 16,1 24-16,-1-24 16,0 24-16,0-24 0,0 24 15,-24 1 1,-24-25-16,24 24 16,-24-24-16,0 0 0,0 24 15,-1-24-15,1 0 16,24-24-16,-24 24 15,24-24-15,24-1 16</inkml:trace>
  <inkml:trace contextRef="#ctx0" brushRef="#br0" timeOffset="-12120">20980 4064 0,'-24'0'15,"0"0"-15,0 0 32,48 0-17,0 0 1,0 0-16,0-24 0,1 24 16,23 0-16,-24 0 0,0 0 15,1 0-15,-50 0 47</inkml:trace>
  <inkml:trace contextRef="#ctx0" brushRef="#br0" timeOffset="-11573">21367 4040 0,'24'-24'16,"1"0"0,-25-1 15,0 1-16,-25 24 1,25-24-16,-24 24 16,0 0-16,24 24 15,-24-24-15,24 24 0,-24-24 16,24 25-16,0-1 16,-25 0-16,25 0 15,0 0-15,0 1 16,25-25-16,-1 24 15,0-24-15,0 0 16,0 0-16,1-24 16,-1-1-16,0 1 15,0 0 1,-24 0 0,0 48 15,0 0-16,0 0-15,24-24 16,-24 25-16,25-1 16,-1 0-16,0-24 15</inkml:trace>
  <inkml:trace contextRef="#ctx0" brushRef="#br0" timeOffset="-11114">21658 3895 0,'-25'-24'0,"25"-1"16,-24 25-16,24 25 31,0 23-15,0-24-16,24 25 0,-24-25 15,25 24-15,-25 1 16,0-1-16,24-24 0,-24 25 15,24-1-15,-24-24 16,0 0-16,0 0 0,24 1 16,-24-1-16,0-48 31,0-1-15,0 1-16,-24-24 15,24 24-15,0-25 0,0 25 16,0-24-16,0 24 0,0-1 15,24 1-15,-24 0 16,24 0-16,0 24 0,1 0 16,-1 0-16,0 0 15,0 24-15,0-24 0,1 24 16,-25 0-16,0 1 16,-25-25-16,1 24 15,0 0-15,0-24 0,-25 0 16,25 0-16,-24 0 15,24 0-15,0 0 16,24-24-16</inkml:trace>
  <inkml:trace contextRef="#ctx0" brushRef="#br0" timeOffset="-10627">21972 3919 0,'24'0'16,"-24"-24"-16,0 0 31,0 48 0,24 0-31,-24 24 16,25-23 0,-25 23-16,0-24 0,24 25 15,-24-1-15,0-24 0,0 25 16,0-25-16,0 0 15,24 0-15,-24 0 0,0 0 16,0 1-16,0-1 16,0-48 15,0-1-31,0 1 16,0 0-16,0 0 0,0-24 15,0-1-15,0 1 16,0 24-16,24-25 0,-24 25 15,24 0-15,1 24 0,-25-24 16,24 24-16,0 0 16,-24 24-16,24-24 0,-24 24 15,0 0-15,0 0 16,-24 1-16,0-1 16,0-24-16,-25 0 0,25 24 15,0-24-15,0 0 16,-1 0-16,25-24 0,0 0 15</inkml:trace>
  <inkml:trace contextRef="#ctx0" brushRef="#br0" timeOffset="-10340">22359 4064 0,'24'0'31,"0"0"0,1 0-15,-25 24 0,-25-24-1,1 0 1,0 0 15,24-24-31</inkml:trace>
  <inkml:trace contextRef="#ctx0" brushRef="#br0" timeOffset="-10009">22577 3967 0,'-24'0'16,"24"25"31,0-1-47,24-24 15,-24 24-15,0 24 0,24-23 16,-24-1-16,0 24 16,0-24-16,0 25 0,0-25 15,0 0-15,0 0 0,-24 0 16,24 1-16,0-1 16,-24-24-16,24 24 0,-25-24 15,1 0-15,0 0 16,0 0-16,0-24 0</inkml:trace>
  <inkml:trace contextRef="#ctx0" brushRef="#br0" timeOffset="-9830">22577 3774 0,'-24'-24'0,"-1"24"15,1 0 1,0 0 0,24 24-16,24-24 15</inkml:trace>
  <inkml:trace contextRef="#ctx0" brushRef="#br0" timeOffset="-9402">22867 3992 0,'0'-25'0,"24"25"15,-24-24-15,0 0 0,0 0 31,-24 24-31,0 0 16,0 0 0,-1 24-1,1-24-15,24 24 0,-24-24 16,24 24-16,0 1 16,0-1-16,0 0 15,0 0-15,24-24 16,-24 24-16,24-24 15,1 25-15,-1-1 16,-24 0-16,24-24 0,-24 24 16,0 0-16,-24-24 15,0 25-15,24-1 0,-25-24 16,1 0-16,0 0 16,0 0-16,0-24 15,24-1 1</inkml:trace>
  <inkml:trace contextRef="#ctx0" brushRef="#br0" timeOffset="-8654">23012 3992 0,'-24'0'0,"24"-25"15,0 1 1,0 48 15,-24 1-15,24-1-16,0 0 0,0 0 16,0 0-16,0 1 0,0-1 15,0 0-15,0 0 16,24-24-16,-24 24 0,24-24 15,0 25-15,1-25 16,-1 0-16,0 0 0,0 0 16,0-25-16,1 1 15,-1 24-15,0-24 0,-24 0 16,0 0-16,0-1 0,-24 1 16,24 0-16,-24 0 15,-1 0-15,1-1 0,0 25 16,0 0-16,0 0 15,-1 0 1,25 25-16,25-1 16,-1 0-1,0-24-15,0 0 16,-24 24-16,24-24 0,1 0 16,-1 0-1,0-24-15,0 24 0,0-24 16,0 24-1,1-24-15,-1 24 16,0 0-16,0 24 31,-24 0-31,0 0 16,0 0-16,24 1 16,-24-1-16,0 0 15,25-24-15,-1 0 16,0-24-1,0 0 1,0-1-16,1 1 16,-1 0-1,0 24-15,0 0 0,0 0 16,1 0-16,-1 24 16,-24 0-16,0 1 15,0-1-15,0 24 16</inkml:trace>
  <inkml:trace contextRef="#ctx0" brushRef="#br0" timeOffset="-7352">25383 4717 0,'0'-24'31,"0"0"-15,0 0 0,24 0-1,-24-1 1,24 1-16,0 0 15,-24 0 1,25 24-16,-1-24 16,0 24-1,0 0-15,0 24 16,1-24-16,-1 24 0,0 0 16,0 0-16,0 25 0,-24-25 15,25 0-15,-25 25 16,0-1-16,-25-24 0,25 24 15,-24 1-15,0-25 16,-24 24-16,23-23 0,1-1 16,-24 24-16,-1-24 0,25 1 15,0-25-15,0 24 16,0-24-16,-1 24 0,1-24 16,24-24-1,0 0 1,24-1-16,1 1 15,-25 0-15,24 0 16,0 0-16,0 24 0,0-25 16,1 25-16,-1 0 15,0 0-15,0 0 0,0 25 16,-24-1-16,25 0 16,-1 0-16,-24 0 15,24 1-15,0 23 0,0-24 16,1-24-16,-1 24 0,-24 1 15,24-25-15,0 0 16,0 0-16</inkml:trace>
  <inkml:trace contextRef="#ctx0" brushRef="#br0" timeOffset="-6962">25770 4451 0,'-24'-24'16,"0"24"0,48 24-1,0-24 1,0 0-16,0 24 0,0 1 15,1-25-15,23 24 0,-24 0 16,0 0-16,1 25 16,-1-25-16,0 24 0,0 1 15,0 23-15,-24-24 0,0 25 16,0-25-16,0 25 16,0-25-16,0 25 0,0-25 15,-24 1-15,24-1 16,-24 0-16,0 1 0,0-25 15,-1 24-15,1-23 16,0 23-16,0-24 0,0-24 16,-1 24-16,1-24 0</inkml:trace>
  <inkml:trace contextRef="#ctx0" brushRef="#br0" timeOffset="-4559">26471 4645 0,'0'-24'16,"0"-1"-1,0 1 1,0 0-16,25 0 16,-1 24 15,-24 24-15,24 0-16,-24 0 15,24 25-15,-24-1 0,24 1 16,1 23-16,-1 1 15,0-25-15,0 25 0,0-25 16,1 0-16,-1-23 0,0 23 16,0-24-16,0-24 15,0 0-15,1 0 16,-25-24-16,24 0 0,-24-25 16,24 1-16,-24-25 15,0 25-15,24-25 0,-24 1 16,0-1-16,0 1 15,0 23-15,0 1 0,0 24 16,0 0-16,0-1 0,0 50 31,0-1-31,0 0 16,24 0-16</inkml:trace>
  <inkml:trace contextRef="#ctx0" brushRef="#br0" timeOffset="-3707">27246 4887 0,'24'0'31,"-24"-25"-31,24 1 16,-24 0-16,0 0 15,24 0-15,-24-25 16,-24 25-16,24 0 15,-24 0-15,0 24 0,-1 0 16,1 24-16,0-24 16,0 24-16,0 0 0,-1 1 15,1 23-15,24-24 16,-24 24-16,24-23 0,0-1 16,0 24-16,24-24 0,-24 1 15,24-1-15,1 0 16,-1 0-16,0-24 0,0 0 15,0 0-15,25 0 16,-25 0-16,0-24 0,-24 0 16,24 0-16,0-1 0,-24-23 15,25 24-15,-25 0 16,0-1-16,0 1 0,0 0 16,0 48-1,0 0-15,24 1 16,-24-1-16,0 0 0,24 0 15,-24 0-15,24 1 16,0-1-16,1-24 0,-1 0 16,0 0-16,0 0 0,0-24 15,1-1-15,23 1 16,-24 0-16,0-24 0,-24-1 16,25 1-16,-25 0 15,0-25-15,0 25 0,-25-1 16,25 1-16,-24-1 15,0 1-15,0 24 0,0 24 16,-1 0-16,1 24 16,24 0-16,0 25 15,24-1-15,1 0 0,-25 25 16,24-25-16,0 25 0,24-25 16,-23 1-16,-1-1 15,-24 0-15,24 1 0,0-25 16,0-24-16,0 0 15,1 0-15,-25-24 16,24-25-16,-24 25 0,24-24 16,-24-1-16,24 1 15,-24 0-15,24 24 0,-24-1 16,0 1-16,0 0 16,0 48 15,25 0-31,-25 1 15,24 23-15,-24-24 0,24 24 16,-24-23-16,24-1 16,-24 24-16,24-24 0</inkml:trace>
  <inkml:trace contextRef="#ctx0" brushRef="#br0" timeOffset="-3563">28189 4548 0,'-24'-24'0,"24"0"16,-24-1-16,24 1 16,-25 24-16,25 24 15,0 1 1,0-1-16</inkml:trace>
  <inkml:trace contextRef="#ctx0" brushRef="#br0" timeOffset="-2104">28649 4814 0,'0'-24'0,"0"0"16,0 0-16,0-1 16,-25 1-16,25 0 15,-24 0-15,24 0 0,-24-1 16,0 1-16,0 24 15,-1 0-15,1 0 16,0 0-16,0 0 0,24 24 16,-24-24-16,-1 25 0,25-1 15,-24 24-15,24-24 16,0 25-16,0-1 0,0-24 16,24 25-16,-24-25 15,25 24-15,-1-48 0,0 24 16,24-24-16,-23 0 0,23 0 15,-24-24-15,25 0 16,-25 0-16,24-25 0,-24 1 16,1-24-16,-25 23 15,0-23-15,0 23 0,0-23 16,0-1-16,-25 25 0,1-1 16,24 1-16,-24 24 15,0 24-15,0 0 16,24 24-1,0 24-15,0 1 0,24-1 16,-24 0-16,24 25 0,-24-25 16,24 25-16,0-25 15,-24 1-15,25-1 0,-1-24 16,-24 0-16,24 1 16,0-1-16,0-24 0,0-24 15,1-1-15,-1 1 0,24 0 16,-24 0-16,1 0 15,-1-25-15,0 25 0,0 0 16,-24 0-16,24 0 0,-24-1 16,0 1-16,0 0 15,0 0-15,-24 24 16,0-24-16,0 24 16,0 0-16,-1 24 15,1-24-15,24 24 16,-24 0-16,0 0 0,24 1 15,-24 23-15,24-24 0,0 25 16,0-25-16,0 24 16,24-24-16,0-24 0,-24 24 15,24-24-15,0 0 16,1 0-16,23-24 0,-24 0 16,0 0-16,1 0 0,-25 0 15,24-25-15,-24 25 16,0 0-16,0 0 0,0-1 15,0 1-15,-24 24 16,24 24 0,0 1-16,0-1 0,0 0 15,0 0-15,0 0 16,24 25-16,-24-25 0,24 0 16,0 0-16,0-24 0,1 0 15,23 0-15,-24 0 16,24-24-16,-23 24 0,-1-24 15,24-24-15,-24 23 16,1-23-16,-25 24 0,0-25 16,-25-96-1,1 97-15,24-1 16,-24 25-16,0 0 0,0 0 16,-1 24-16,25 24 15,-24 0-15,24 25 16,0-25-16,24 24 0,-24 1 15,25-1-15,-1 0 16,0 1-16,0-1 0,-24-24 16,24 1-16,-24-1 0,25 0 15,-25 0-15,0 0 16,-25-24-16,1 0 0,0-24 16,-24 0-1,23 0-15,25 0 0,-24-1 16,24 1-16,0 0 15,0 0-15,0 0 0,24 24 16,1-25-16,23 25 0,0-24 16,1 24-16,-1 0 15,1 0-15,-1-24 0,0 24 16,1 0-16,-1 0 16,0-24-16,-23 24 0,-1 0 15,0-24-15,0 24 0,-24-25 16,0 1-1,-24 0-15,0 0 16,0 24-16,-1 0 16,1 0-16,0 0 15,0 0-15,0 24 0,24 0 16,-24 0-16,24 1 16,0 23-16,0-24 0,0 25 15,24-1-15,0-24 16,0 25-16,0-25 0,0 0 15,1 0-15,23 0 0,-24-24 16,0 0-16,25-24 16</inkml:trace>
  <inkml:trace contextRef="#ctx0" brushRef="#br0" timeOffset="-1473">30511 4330 0,'-24'0'16,"24"-24"-16,-24 24 15,0 0-15,-1-24 0,1 0 16,48 24 15,1 0-15,23-24-16,-24 24 0,25 0 15,-25 0-15,24 0 16,-24 0-16,25 0 0,-25 0 16,-24-25-16,24 25 15,-24 25 16,0-1-15,0 0-16,0 0 16,0 24-16,24-23 15,-24 23-15,0-24 0,25 25 16,-25-1-16,0-24 0,24 0 16,-24 1-16,0-1 15,24 0-15,-24 0 16,-24-24-1,24-24 1,-24 24-16,-1 0 0,1-24 16,0 0-16,0 24 15,0-25-15,-25 25 0,25-24 16,0 24-16,0 0 16,-1 0-16,1 0 0,0 0 15,0 24-15,24 1 0,0-1 16,0 0-16,0 0 15,0 0-15,24 1 16,0-1-16,0-24 16,1 0-16</inkml:trace>
  <inkml:trace contextRef="#ctx0" brushRef="#br0" timeOffset="-904">30995 4354 0,'0'-24'0,"0"0"0,0 0 16,0 0-16,-24 24 16,24-24-16,0 48 15,24-24 1,-24 24-16,0 0 16,24 24-16,-24-23 0,24-1 15,1 24-15,-25 1 16,0-25-16,24 0 0,-24 0 15,0 0-15,24-24 0,-24 25 16,24-25 0,-24-25-1,24 1-15,-24 0 16,0 0-16,0 0 0,0-25 16,0 25-16,25-24 0,-25 23 15,0 1-15,0 0 16,24 24-1,-24 24-15,24 0 16,-24 1-16,24-1 0,0 0 16,1 24-16,-25-23 0,24-1 15,0 24-15,0-48 16,0 24-16,0 1 0,1-25 16,-1 0-16,-24-25 15,24 1-15,-24 0 0,24 0 16,-24 0-16,0-25 0,0 25 15,0-24-15,-24 23 16,24-23-16,-24 24 0,0 0 16,24 0-16,-25 24 15,1-25-15,0 25 16,0 25-16,24-1 16,24-24-1,0 24-15</inkml:trace>
  <inkml:trace contextRef="#ctx0" brushRef="#br0" timeOffset="-533">31672 4209 0,'-24'0'0,"0"0"16,0-24-16,0 24 0,-1-24 15,1 24-15,24-24 16,24 24-16,1-24 15,23 24-15,-24 0 16,25 0-16,-1 0 16,0 0-16,-23-25 0,23 25 15,-24 0-15,-24-24 32,-24 24-32,0 0 15,0-24-15,-1 24 16,1 24-1,24 0-15,0 1 16,0 23-16,0-24 16,0 25-16,0-1 0,24 0 15,-24 1-15,25-1 0,-25 0 16,24 1-16,-24-25 16,24 0-16,-24 0 0,0 1 15</inkml:trace>
  <inkml:trace contextRef="#ctx0" brushRef="#br0" timeOffset="3878">27246 5782 0,'0'-24'31,"0"48"-15,24 0-1,-24 0 1,0 24-16,24 1 0,-24-1 16,24 1-16,-24 23 0,24-23 15,0-1-15,-24 25 16,25-25-16,-25 0 0,24-24 15,-24 1-15,0-1 16</inkml:trace>
  <inkml:trace contextRef="#ctx0" brushRef="#br0" timeOffset="4101">27270 5975 0,'-24'-48'0,"24"24"0,0-25 16,-25 25-16,25 0 0,0 0 15,0 0 1,25-1-16,-1 25 0,0-24 16,24 24-16,1-24 15,-1 24-15,25 0 0,-25-24 16,25 24-16,-25 0 0,0 0 16,1 24-16,-25-24 15,-24 24-15,0 0 0,-24 1 16</inkml:trace>
  <inkml:trace contextRef="#ctx0" brushRef="#br0" timeOffset="4282">27391 6024 0,'-25'0'0,"50"0"47,-1 0-31,0 0-16,24 0 15,-23-25-15,23 25 0,25 0 16,-25 0-16,0 0 16,1 0-16,-1 0 0</inkml:trace>
  <inkml:trace contextRef="#ctx0" brushRef="#br0" timeOffset="5008">27874 6048 0,'0'-24'0,"0"-1"15,-24 25 1,48 0 109,-24-24 0,0 48-63,-24-24-62,24 25 16,-24-25-16,0 24 0,0 24 16,24-24-16,-24 1 15,24-1-15,0 0 0,0 24 16,24-48-16,-24 25 0,48-25 16,0 24-1,1-24-15,-1 0 16,-24 0-16,25-24 0,-1 24 15,-24-25-15,1 1 0,-25 0 16,0-24-16,0 23 16,-25 1-16,1 0 15,0-24-15,-24 23 0,23 1 16,-23 24-16,24-24 16,-25 24-16,25 0 0,0 24 15,24 0 1,24 1-1,0-25-15,1 24 16</inkml:trace>
  <inkml:trace contextRef="#ctx0" brushRef="#br0" timeOffset="5860">28165 5975 0,'0'-24'15,"0"0"1,0 0-1,24 24 1,0 0-16,0 0 16,1 0-16,23 24 0,0 0 15,-24 0-15,25 0 0,-25 1 16,0-1-16,0 24 16,-24-24-16,0 1 0,0-1 15,0 0-15,0 0 16,-24-24-16,0 0 0,0-24 15,0 0 1,24-25-16,0 25 16,0 0-16,24 0 0,-24 0 15,24-25-15,0 25 16,0 0-16,1 24 0,-1-24 16,0 24-16,0 0 0,0 0 15,1 0-15,-1 24 16,0-24-1,-24 24 1,24-24-16,0-24 16,1 24 15,-25 24 0,0 0-15,24 0-16,-24 1 0,0-1 15,24 24-15,-24-24 16,24 1-16,-24-1 0,24 0 16,0 0-1,1-24-15,-1 0 0,0-24 16,0 24-16,-24-24 16,24 0-16,-24-25 15,25 25-15,-25 0 0,0-25 16,0 25-16,-25 0 15,25 0-15,-24 0 0,24 48 32,24 0-17,-24 0-15,25 0 0,-25 1 16,24 23-16,0-24 16,0 0-16,0 1 0,1-25 15,-1 24-15,0-24 0,0 0 16,-24-24-16,24 24 15,1-25-15,-25 1 0,0-24 16,24 24-16,-24-1 16,0 1-16,-24 0 0,-1 0 15,25 0-15,-24 24 0,24-25 16,-24 25-16,0 0 16,24 25-16,0-1 15,24-24 1,-24 24-16</inkml:trace>
  <inkml:trace contextRef="#ctx0" brushRef="#br0" timeOffset="6297">29568 5927 0,'24'0'0,"0"0"16,0 0-16,-24-24 16,25 24-16,-25-25 15,0 1 1,-25 0-1,1 24 1,0 0-16,0 0 16,0 0-16,-25 0 0,25 0 15,0 24-15,0 0 16,-1 1-16,1-25 0,24 24 16,-24 0-16,24 0 15,0 0-15,0 1 0,24-1 16,0 0-16,1-24 15,-1 24-15,24-24 16,-24 0-16,1-24 0,-1 24 16,24-24-16,-24 0 0,1 24 15,-25-25-15,24 1 16,-24 0-16,24 0 16,-24 0-16,0 48 31,0 0-16,0 0-15,0 0 16,24 1-16,-24-1 0,24 0 16,1 0-16,-1 0 15,0-24-15</inkml:trace>
  <inkml:trace contextRef="#ctx0" brushRef="#br0" timeOffset="6602">29955 5951 0,'0'-24'0,"-24"0"15,24-1-15,-25 1 16,25 0-16,-24 24 16,48 0-1,-24 24 1,25 0-16,-1-24 0,0 49 16,0-25-16,0 0 15,1 0-15,-1 1 0,-24-1 16,0 0-16,24-24 15,-24 24-15,0-48 16,0 0-16,-24 0 16,24-1-16,0 1 15,0-24-15,24 24 0,-24-1 16,24 1-16,0 0 16,1 0-16,23 24 0,-24 0 15,0 0-15,25 0 16,-25 0-16</inkml:trace>
  <inkml:trace contextRef="#ctx0" brushRef="#br0" timeOffset="7048">30656 5927 0,'25'0'0,"-1"0"16,-24-24 0,0-1-1,-24 25-15,24-24 16,-25 0-16,1 0 15,24 0-15,-24 24 0,0 0 16,0 0-16,-25 0 16,25 0-16,0 24 0,0 0 15,-1-24-15,1 24 16,0 25-16,24-25 0,0 0 16,0 0-16,0 0 0,24 1 15,0-1-15,1-24 16,-1 24-16,0-24 0,24 0 15,-23 0-15,-1-24 16,24 0-16,-24-1 0,-24 1 16,25 0-16,-1-24 0,-24 23 15,0-23-15,0 0 16,0-1-16,-24 1 0,24 24 16,-25-25-16,25 25 15,-24 24-15,24 24 16,0 1-1,0 23-15,0 0 16,24-23-16,-24 23 0,25 0 16,-25 1-16,24-25 15,0 24-15,-24-24 0</inkml:trace>
  <inkml:trace contextRef="#ctx0" brushRef="#br0" timeOffset="7504">31116 5782 0,'0'-24'16,"-24"-1"-16,24 1 16,0 0-1,0 48 1,0 0-1,0 1-15,0-1 0,-24 0 16,24 24-16,0-24 16,0 25-16,-25-25 0,25 0 15,0 0-15,0 1 0,0-1 16,0-48 0,0-1-16,25 1 15,-25 0-15,0-24 16,0 23-16,0-47 0,0 24 15,24-25-15,-24 25 0,0-25 16,0 25-16,0-1 16,24 25-16,-24 0 0,0 0 15,24 24-15,-24 24 0,24 24 16,-24 1-16,25-1 16,-1 0-16,-24 25 0,24 0 15,0-25-15,0 24 16,-24-23-16,25-1 0,-25-24 15,24 1-15,-24-1 0</inkml:trace>
  <inkml:trace contextRef="#ctx0" brushRef="#br0" timeOffset="8030">31213 5903 0,'-24'-25'16,"-1"25"-16,1-24 0,0 24 15,0-24 1,48 0-1,0 0 1,0 24-16,1-24 0,23 24 16,-24-25-16,25 25 0,-25 0 15,0-24-15,0 0 16,-24 0 0,0 0-1,-24 24-15,24-25 16,0 50 15,0-1-15,0 0-1,24 0-15,-24 0 16,24 1-16,-24-1 0,24 0 16,-24 0-16,25 0 15,-1 0-15,-24 1 0,24-1 16,0 0-1,0-24-15,1 0 16,-1-24 0,-24 0-16,24-1 15,-24 1-15,24 0 0,-24-24 16,24 24-16,-24-1 0,25-23 16,-25 24-16,0 0 15,0-1-15,-25 25 31,25 25-31,-24-25 0,24 24 16,-24 0-16,24 0 16</inkml:trace>
  <inkml:trace contextRef="#ctx0" brushRef="#br0" timeOffset="8240">31769 5564 0,'0'-24'0,"0"0"0,0-1 15,0 1-15,0 0 0,0 0 16,0 0 0,24 24-1,-24 24-15,25 0 16,-25 24-16,0-23 16,24 23-16,-24 0 0,0 1 15,0-1-15,24 1 16,-24-1-16,0-24 0,0 0 15</inkml:trace>
  <inkml:trace contextRef="#ctx0" brushRef="#br0" timeOffset="8714">31793 5733 0,'-24'-24'16,"24"0"-16,-24 0 15,24 0-15,24-1 16,0 1-1,1 24-15,-1 0 16,24 0-16,-24-24 0,0 24 16,1 0-16,-1 0 0,0-24 15,0 24-15,-24-24 16,0-1-16,-24 1 16,24 0-1,0 0-15,-24 24 16,24 24-1,0 24 1,24-23-16,-24-1 16,0 24-16,24 1 15,-24-25-15,0 24 0,24-24 16,-24 1-16,0-1 0,0 0 16,25-24-16,-1-24 31,-24 0-16,24-1-15,-24 1 0,24 0 16,-24 0-16,0 0 0,24 24 16,1 0-1,-25 24 1,0 0-16,24 0 16,-24 0-16,24 1 0,-24-1 15,24-24-15</inkml:trace>
  <inkml:trace contextRef="#ctx0" brushRef="#br0" timeOffset="9100">32398 5467 0,'-24'-48'0,"0"48"0,0-24 15,-1-1-15,25 1 0,-24 24 16,24-24-1,24 24-15,1 0 16,-1 0-16,24 0 16,0 0-16,-23-24 0,23 24 15,0 0-15,1-24 16,-25 24-16,0-24 0,0 24 16,-24-25-16,0 1 0,-24 24 15,24-24-15,-24 24 16,0 0-16,0 0 0,-1 0 15,1 0-15,0 0 16,24 24-16,-24 0 0,24 1 16,-24 23-16,24 0 0,0 1 15,0-1-15,0 25 16,0-25-16,24 25 0,-24-25 16,24 0-16,-24 1 0,0-1 15,24-24-15,-24 0 16</inkml:trace>
  <inkml:trace contextRef="#ctx0" brushRef="#br0" timeOffset="9495">32785 5637 0,'24'0'16,"-24"-25"-1,0 1 1,-24 0-1,0 24 1,0 0-16,24 24 0,-24-24 16,-1 24-16,25 1 15,-24-1-15,24 0 0,0 0 16,0 0-16,0 1 16,24-25-16,1 0 15,23 0-15,-24 0 0,25 0 16,-25-25-16,0 25 15,0-24-15,0 0 0,0 0 16,-24 0-16,0-1 0,-24 1 16,0 0-16,24 0 15,-24 24-15,0 0 0,0-24 16,-1 24-16,1 0 16,24 24-16,-24-24 0,24 24 15,0 0 1,24-24-1,0 0-15</inkml:trace>
  <inkml:trace contextRef="#ctx0" brushRef="#br0" timeOffset="9698">33003 5419 0,'0'-24'16,"0"-1"-16,0 1 0,0-24 15,0 24-15,0 0 0,0-1 16,0 1-16,0 48 15,0 1 1,0-1-16,0 24 16,24-24-16,-24 25 0,0-1 15,0 0-15,0 1 0,0-1 16,0 1-16,0-25 16</inkml:trace>
  <inkml:trace contextRef="#ctx0" brushRef="#br0" timeOffset="9962">33100 5612 0,'24'-24'0,"0"0"16,-24-24-16,24 23 0,0 1 16,1 0-16,-50 24 31,1 0-31,0 24 0,-24-24 16,23 24-16,1 1 0,-24-1 15,24-24-15,24 24 16,-25-24-16,25 24 0,25-24 31,-1 0-15,0 0-16,0 0 15,0 0-15,1 0 0,-1 24 16,0-24-16,0 25 0,0-25 16,1 24-16,-1-24 15</inkml:trace>
  <inkml:trace contextRef="#ctx0" brushRef="#br0" timeOffset="10311">33414 5661 0,'0'-24'0,"0"-1"0,24 1 16,-24 0-16,0 0 16,0 0-1,24-1-15,-24 1 16,25 24-1,-1-24 1,0 24 0,-24-24-1,0 0-15,-24 24 16,24-25-16,-24 25 16,-1-24-16,-23 24 0,24 0 15,0 0-15,0 0 0,-1 24 16,1 1-16,24-1 15,0 0-15,0 0 0,0 0 16,0 1-16,0 23 0,24-24 16,1 0-16,-1-24 15,0 25-15,0-25 0,0 0 16,25 0-16</inkml:trace>
  <inkml:trace contextRef="#ctx0" brushRef="#br0" timeOffset="10641">33656 5516 0,'0'-25'15,"0"1"-15,0 0 0,0 0 16,0 0 0,0 48 15,0 0-15,0 0-16,0 0 0,0 1 15,0-1-15,0 0 16,0 0-16,0 0 15,24-24 1,-24-24-16,24 24 16,-24-24-16,25 0 0,-1 0 15,-24-1-15,24 1 16,0-24-16,-24 24 16,24-1-16,1 25 15,-25 25 1,24-1-16,-24 0 0,24 24 15,0 1-15,0-25 16,0 24-16,1 1 0</inkml:trace>
  <inkml:trace contextRef="#ctx0" brushRef="#br0" timeOffset="11695">28770 6483 0,'24'0'63,"0"0"-48,24 0-15,1 0 16,-1 0-16,25-24 0,-1 24 16,25-24-16,-24 24 0,23-24 15,-47 24-15,23-25 16,-48 25-16,1 0 0</inkml:trace>
  <inkml:trace contextRef="#ctx0" brushRef="#br0" timeOffset="11869">28915 6604 0,'0'24'15,"0"1"-15,24-25 16,0 0 0,24 0-16,1-25 15,-1 25-15,25 0 0,24-24 16,-25 24-16,1 0 15,-1-24-15</inkml:trace>
  <inkml:trace contextRef="#ctx0" brushRef="#br0" timeOffset="15754">31358 8249 0,'0'-24'16,"24"24"-1,-24-24 1,0 48 15,0 0-31,0 0 16,0 1-16,0-1 0,0 24 15,0-24-15,0 25 16,0-25-16,0 0 0,0 0 16,24-24-16,0-24 15,25 0 1,-25-25-16,24 1 0,1 0 16,-1-1-16,25-23 15,-25 23-15,1 1 0,23 0 16,-48 23-16,25 25 0,-1 0 15,-48 25 1</inkml:trace>
  <inkml:trace contextRef="#ctx0" brushRef="#br0" timeOffset="16217">31213 8830 0,'24'0'15,"0"0"16,-24-24-15,24 24-16,-24 24 31,0 0-31,0 24 16,0-24-16,25 1 16,-25 23-16,0-24 0,0 0 15,0 1-15,24-1 16,0-24-16,0-24 15,0-1-15,0 1 0,25 0 16,-1-24-16,25-1 16,-25 1-16,25 0 0,-25-1 15,1 1-15,23-1 16,-24 25-16,1-24 0,-1 48 16,1 0-16,-25 0 0,24 0 15,-24 24-15</inkml:trace>
  <inkml:trace contextRef="#ctx0" brushRef="#br0" timeOffset="17105">33946 7354 0,'-24'-24'16,"0"0"-16,0 0 16,0-1-16,-1 1 15,25 0-15,25 0 16,-1 24-1,0 0-15,0 0 0,0 0 16,25 0-16,-1-24 0,0 24 16,1 0-16,-1 0 15,1 0-15,-1 0 0,-24 0 16,25 0-16,-25 0 16,0 0-16,-24 24 15,0 0 1,0 24-16,0-23 15,0 23-15,0 0 0,0 1 16,0-1-16,24 0 16,0-23-16,-24 23 0,24 0 15,-24-23-15,25 23 16,-25-24-16,24 0 0,-24 1 16,0-1-16,0 0 15,-24-24 1,-1-24-16,25 0 15,-24-1-15,0 1 0,0 0 16,-24 0-16,-1 0 16,1-1-16,-25 25 0,1-24 15,23 24-15,-23 0 16,23 0-16,1 24 0,0 1 16,23-25-16,1 24 15,24 0-15,0 0 0,0 0 16,24-24-16</inkml:trace>
  <inkml:trace contextRef="#ctx0" brushRef="#br0" timeOffset="17555">34962 7475 0,'0'-24'0,"0"-25"15,0 25-15,0 0 16,0-24-16,0 24 16,-24 24-16,0 0 15,0 0-15,0 24 16,-1-24-16,1 24 0,0 0 16,0-24-16,0 24 15,24 0-15,-25 1 0,25-1 16,0 0-1,0 0 1,25-24-16,-1 0 16,0 0-1,0 0-15,0-24 16,1 24 0,-25-24-16,24 24 15,0 24 16,-24 0-31,0 0 0,0 1 16,24-1-16,-24 0 0,24 0 16,-24 0-16,24 1 15,-24-1-15,25-24 0,-1 0 16</inkml:trace>
  <inkml:trace contextRef="#ctx0" brushRef="#br0" timeOffset="18257">35228 7499 0,'0'-24'16,"0"0"0,-24 0-16,24-1 0,0 1 15,0 48 1,24 1 0,-24-1-16,0 0 15,25 24-15,-25-23 16,24-1-16,-24 0 0,0 0 15,24 0-15,-24 1 16,24-25 0,-24-25-16,0 1 15,0 0-15,24 0 16,-24 0-16,0-1 0,0 1 16,25-24-16,-25 24 0,0-1 15,24 1-15,-24 0 16,24 24-1,-24 24-15,24 0 16,-24 1-16,24-1 0,0 0 16,1 0-16,23 0 0,-24 1 15,25-1-15,-1-24 16,-24 0-16,25 0 0,-1 0 16,-24 0-16,0-24 15,25 24-15,-25-25 0,-24 1 16,24 0-16,-24 0 0,0 0 15,-24-1-15,0 1 16,0 0-16,-25 24 0,1-24 16,24 24-16,-25 0 15,25 0-15,-24 0 0,23 24 16,1-24-16,0 24 16,24 0-1,24-24-15,-24 25 16,24-25-1,1 0-15,-1 24 0,0-24 16,0 0-16,0 0 16,-24-24-16,25 24 15,-1-25-15,0 25 16,-24-24-16,24 24 16,-24 24-1,24 1 1,-24-1-16,25 24 0,-1 1 15,0 23-15,0-23 0,0 23 16</inkml:trace>
  <inkml:trace contextRef="#ctx0" brushRef="#br0" timeOffset="56725">28842 1113 0,'0'-24'15,"0"0"1,0-1-16,0 1 16,0 0-16,0 0 15,0 0 1,0 48-1,0 0 1,0 24-16,0-23 16,0 23-16,0 25 0,0-25 15,-24 24-15,24 1 16,0 0-16,0-1 0,0 1 16,-24-25-16,24 25 15,0-25-15,0-24 0,0 0 16</inkml:trace>
  <inkml:trace contextRef="#ctx0" brushRef="#br0" timeOffset="57002">28866 1210 0,'0'-49'0,"-24"25"15,24 0-15,0 0 0,0 0 16,0-1-1,24 25-15,0 0 16,25 25-16,-25-1 16,24 0-16,-23 0 15,23 25-15,0-25 0,1 24 16,-1 0-16,-24-23 16,25 23-16,-25-24 0,24 25 15,-24-25-15,1 0 0,-1 0 16,0 0-1,0-48-15</inkml:trace>
  <inkml:trace contextRef="#ctx0" brushRef="#br0" timeOffset="57253">29423 798 0,'0'-24'0,"-25"0"0,25 0 16,-24 0-16,24 48 31,0 0-31,24 0 16,-24 25-16,0-1 0,25 0 15,-25 25-15,0-25 16,24 25-16,-24 0 0,0-25 16,0 24-16,24-23 0,-24-1 15,0 1-15,0-1 16,0-24-16,0 0 0,0 1 15,24-25-15</inkml:trace>
  <inkml:trace contextRef="#ctx0" brushRef="#br0" timeOffset="57661">29834 1137 0,'0'-24'0,"-24"24"0,24-24 15,-24 24-15,-1 0 16,25-24-16,-24 24 0,0 0 16,0 0-1,0 24 1,24 0-16,0 0 0,0 25 16,0-1-16,0-24 15,0 24-15,24 1 0,0-25 16,0 24-16,0-23 0,1-1 15,-1 0-15,24-24 16,-24 0-16,25 0 0,-25 0 16,24-24-16,-24 0 15,1-1-15,-1 1 0,-24-24 16,0-1-16,0 1 0,0 0 16,-24-1-16,-25 1 15,25 0-15,0-1 0,-25 25 16,25 0-16,0 24 15,0 0-15,0 0 0,0 0 16,24 24-16,0 0 16,0 0-1</inkml:trace>
  <inkml:trace contextRef="#ctx0" brushRef="#br0" timeOffset="57907">30197 992 0,'-24'-24'16,"24"0"-16,-25 24 15,25-25-15,0 50 32,25-1-32,-25 0 15,24 24-15,0 1 16,-24 23-16,24-23 0,-24-1 15,24 0-15,-24 1 0,25-1 16,-25 1-16,0-25 16,0 0-16</inkml:trace>
  <inkml:trace contextRef="#ctx0" brushRef="#br0" timeOffset="58207">30148 992 0,'0'-48'16,"0"-1"-16,0 25 0,0 0 16,25 0-16,-1 24 0,0 0 15,0 0-15,25 0 16,-1 0-16,0 24 0,1 0 16,-1 24-16,0-23 0,1 23 15,-25 0-15,0 1 16,0-25-16,-24 24 0,0 1 15,-24-1-15,0-24 16,0 0-16,-25 1 0,1-1 16,24 0-16,-25-24 0,1 24 15,24-24-15,0 0 16,0 0-16,-1-24 0,25 0 16,0 0-1</inkml:trace>
  <inkml:trace contextRef="#ctx0" brushRef="#br0" timeOffset="58501">31092 895 0,'0'-24'0,"0"0"16,0 0-1,-24 24-15,-1 0 16,1 0-16,0 24 0,0-24 15,0 24-15,-1 0 16,1-24-16,0 24 0,0 1 16,24 23-16,-24-24 15,24 25-15,0-25 0,0 24 16,0-24-16,0 25 16,0-25-16,24 24 0,0-24 15,0 1-15,0-1 0,25-24 16,-25 24-16,24-24 15,-23 0-15,-1 0 0</inkml:trace>
  <inkml:trace contextRef="#ctx0" brushRef="#br0" timeOffset="58663">30995 1161 0,'-24'-24'0,"0"24"0,-1-24 15,1 24-15,0 0 16,24-24-16,24 24 15,0 0-15,1 0 0,-1 0 16,24-24-16,1 24 16,23 0-16,1-25 0,-25 25 15</inkml:trace>
  <inkml:trace contextRef="#ctx0" brushRef="#br0" timeOffset="59204">31576 798 0,'-25'-24'0,"-23"24"15,24 0-15,0 0 16,-1 0-16,1-24 0,48 24 16,1-24-16,23 24 15,-24-24-15,25 24 16,-1-24-16,25 24 0,-25 0 15,-24 0-15,25 0 16,-25 0-16,0 0 0,-24 24 31,-24-24-15,24 24-16,0 0 0,0 0 16,-24 0-16,24 25 15,0-1-15,0 1 0,0-1 16,0 25-16,0-25 0,0 0 15,24 1-15,-24-25 16,0 24-16,0-24 0,0 1 16,-24-50 15,24 1-31,-25 0 16,1 0-16,0 0 15,0 0-15,0-1 0,-1 1 16,1 24-16,0-24 15,-24 24-15,23 0 0,1 0 16,0 24-16,24 0 0,-24-24 16,0 25-16,24-1 15,0 0-15,0 0 16,24 24 0</inkml:trace>
  <inkml:trace contextRef="#ctx0" brushRef="#br0" timeOffset="59731">32543 750 0,'0'-24'0,"0"0"16,0 0-16,-24 24 16,24-25-16,-24 1 15,0 24 1,-1 0-16,1 0 0,-24 0 16,24 0-16,-25 0 0,25 24 15,0-24-15,-24 25 16,23-1-16,25 0 15,0 0-15,0 0 16,25 0-16,-25 1 16,48-1-16,-24 0 0,25 0 15,-25 0-15,24 1 16,0-1-16,1 0 0,-1 0 16,1 0-16,-25 1 15,0-1-15,24 0 0,-48 0 16,25 25-16,-25-25 0,0 0 15,-25 0-15,1 0 16,-24-24-16,-1 24 0,1-24 16,0 0-16,-1 0 0,-23 0 15,23-24-15,1 24 16,0-24-16,-1 0 0,25 24 16,24-24-16,-24 0 15,24-1-15,24 1 16,0 24-16</inkml:trace>
  <inkml:trace contextRef="#ctx0" brushRef="#br0" timeOffset="61345">33051 387 0,'-24'0'16,"0"-24"-16,0 0 15,-1 0-15,1-1 0,0 1 16,-24 0-16,24 0 16,-1 24-16,-23-24 0,24 0 15,-25-1-15,1 1 0,0 24 16,-25-24-16,0 0 16,1 24-16,-1-24 0,1 24 15,-25 0-15,0-25 16,0 25-16,1 0 0,23-24 15,-24 24-15,1 0 0,-1 0 16,0 0-16,25 0 16,-25 0-16,0 0 0,0 24 15,25-24-15,-25 0 16,0 0-16,0 25 0,1-25 16,-1 24-16,0-24 0,0 0 15,25 24-15,-25-24 16,24 0-16,1 24 0,-1-24 15,1 24-15,23 1 0,-23-1 16,23 0-16,1 0 16,-25 0-16,25 0 0,-25 25 15,25-25-15,0 0 16,-25 0-16,25 25 0,-1-25 16,1 0-16,0 0 0,-1 25 15,1-25-15,24 0 16,-25 0-16,25 25 0,0-25 15,0 24-15,0-24 16,-1 25-16,1-25 0,0 24 16,0-23-16,0-1 0,-1 24 15,1-24-15,0 1 16,0 23-16,0-24 0,24 0 16,-25 1-16,25 23 15,-24-24-15,24 0 0,0 0 16,0 1-16,24 23 0,1-24 15,-1 25-15,0-25 16,0 24-16,0 1 0,25-25 16,-1 24-16,1 1 15,-25-25-15,24 24 0,0-24 16,1 25-16,-1-25 0,1 0 16,-1 24-16,0-23 15,25-1-15,-25 0 0,1 0 16,-1-24-16,25 24 15,-25 1-15,25-25 0,-25 24 16,25 0-16,-25-24 0,25 24 16,120 0-1,-120 1-15,96-25 16,-72 0-16,-25 24 16,25-24-16,-24 0 15,23 0-15,-23 0 0,0 0 16,-25 0-16,24 0 15,1 0-15,0 0 0,-25 0 16,25 0-16,-1 0 16,-23-24-16,47 24 0,-23 0 15,-1 0-15,1 0 0,0-25 16,-1 25-16,25 0 16,-25-24-16,1 0 0,0 24 15,23-24-15,-23 0 16,0-1-16,-25 1 0,24 0 15,1 0-15,-25 0 0,1-1 16,-25 25-16,24-24 16,1 0-16,-25 0 0,0 0 15,25-1-15,-25-23 16,24 24-16,-24-24 0,25 23 16,-1-23-16,0 24 0,-23-25 15,23 25-15,-24 0 16,25-24-16,-25 23 0,0 1 15,-24 0-15,24 24 0,-24-24 16,0 0-16,0-1 16,0 1-16,0-24 0,-24 24 15,24 0-15,0-25 16,0 1-16,24 24 0,-24-25 16,24 25-16,-24-24 0,25 23 15,-25 1-15,0-24 16,0 24-16,0-1 0,0 1 15,-25 0-15,1 0 16,24 0-16,-24-25 0,0 25 16,0 0-16,24 0 0,-25 0 15,1-1-15,24 1 16,-24 0-16,0 0 0,24 0 16,-24 24-16,-1-25 15,1 1-15,0 24 0,-24-24 16,23 0-16,-23 24 0,0-24 15,24 24-15,-25-25 16,1 25-16,24-24 0,-1 24 16,1-24-16,0 24 15,0 0-15,24-24 16,-24 24-16,-1 0 16,25-24-16,-24 24 15,0 0-15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6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4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09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1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8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8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4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4">25365 8643 0,'0'0'0,"35"-35"16,-17 17-1,-1 0 1,-34 18 0,-19 18-1,19 0 1,-36 17-16,-18 18 31,1 18-15,34-19-16</inkml:trace>
  <inkml:trace contextRef="#ctx0" brushRef="#br0" timeOffset="152956.34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4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1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1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5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5">9737 15258 0,'-18'0'0,"36"0"0,-54 0 16,54 0-1,0 0-15,70-18 16,159 0 0,176-35-1,-88 36 1,142-18-1,-160 17 1,-211 18 15,-124 0-15,-35 18-16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0 522 24575,'4'0'0,"-1"-1"0,0-1 0,1 1 0,-1 0 0,0-1 0,0 1 0,0-1 0,0 0 0,4-4 0,12-6 0,-14 10 0,0 0 0,0 0 0,0 0 0,0 0 0,1 1 0,-1 0 0,1 0 0,-1 0 0,0 1 0,1 0 0,-1 0 0,1 0 0,-1 0 0,1 1 0,-1 0 0,0 1 0,1-1 0,-1 1 0,0 0 0,0 0 0,0 0 0,0 1 0,0 0 0,-1 0 0,1 0 0,-1 0 0,0 1 0,0-1 0,0 1 0,-1 0 0,7 9 0,70 101 0,-5-7 0,-69-100 0,0 1 0,1-1 0,0-1 0,0 1 0,0-1 0,0 0 0,12 6 0,-15-10 0,0 0 0,0 0 0,0-1 0,1 1 0,-1-1 0,1 0 0,-1 0 0,1-1 0,-1 1 0,1-1 0,-1 0 0,1 0 0,-1-1 0,1 1 0,-1-1 0,1 0 0,5-2 0,13-6 0,0 0 0,-1-2 0,0-1 0,0-1 0,28-22 0,96-90 0,-56 45 0,542-382 0,-579 425-1365,-15 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4 190 24575,'-2'66'0,"1"-32"0,1-1 0,1 1 0,6 33 0,-7-63 0,1-1 0,-1 0 0,1 1 0,0-1 0,0 0 0,0 0 0,1 0 0,-1 0 0,1 0 0,0 0 0,0 0 0,0 0 0,0 0 0,0-1 0,4 4 0,-4-5 0,0 0 0,0 0 0,0-1 0,1 1 0,-1 0 0,0-1 0,1 0 0,-1 1 0,0-1 0,1 0 0,-1 0 0,0 0 0,1 0 0,-1-1 0,0 1 0,0-1 0,1 1 0,-1-1 0,0 0 0,0 0 0,0 0 0,0 0 0,4-3 0,32-18 0,42-33 0,3-2 0,458-240-1365,-460 257-5461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24575,'-2'65'0,"2"-54"0,0-1 0,1 0 0,0 0 0,1 1 0,0-1 0,1 0 0,-1-1 0,2 1 0,4 9 0,-7-17 0,0-1 0,0 0 0,0 0 0,1 0 0,-1 0 0,0 0 0,1 0 0,-1 0 0,1 0 0,-1 0 0,1-1 0,-1 1 0,1-1 0,-1 1 0,1-1 0,-1 1 0,1-1 0,0 0 0,-1 0 0,1 0 0,0 0 0,-1 0 0,1 0 0,0-1 0,-1 1 0,1 0 0,-1-1 0,1 1 0,1-2 0,7-1 0,-2-1 0,1-1 0,15-9 0,-19 10 0,184-120 0,88-56 0,-215 145-682,78-32-1,-93 46-6143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24575,'10'-1'0,"-9"1"0,0 0 0,0 0 0,-1 0 0,1-1 0,0 1 0,0 0 0,-1 0 0,1 0 0,0 1 0,0-1 0,-1 0 0,1 0 0,0 0 0,0 0 0,-1 1 0,1-1 0,0 0 0,-1 1 0,1-1 0,0 1 0,-1-1 0,1 0 0,0 1 0,-1-1 0,1 1 0,-1 0 0,1-1 0,-1 1 0,1-1 0,-1 1 0,0 0 0,1-1 0,-1 1 0,0 0 0,1 1 0,5 11 0,-1-1 0,0 2 0,5 22 0,-8-25 0,1 1 0,1-1 0,0 0 0,0 0 0,1 0 0,9 13 0,-12-21 0,0 0 0,1 0 0,-1-1 0,1 1 0,0-1 0,0 0 0,0 0 0,0 0 0,0 0 0,0-1 0,1 1 0,-1-1 0,0 0 0,1 0 0,-1 0 0,1 0 0,-1-1 0,1 1 0,0-1 0,-1 0 0,1 0 0,-1 0 0,1-1 0,0 1 0,5-2 0,43-11 0,0-2 0,-2-3 0,66-31 0,-40 17 0,181-78-1365,-182 78-5461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24575,'0'11'0,"1"1"0,0-1 0,0 0 0,1 0 0,1 0 0,0 0 0,4 11 0,-5-16 0,1-1 0,-1-1 0,1 1 0,0 0 0,0-1 0,1 1 0,-1-1 0,1 0 0,0 0 0,0 0 0,0-1 0,1 1 0,-1-1 0,1 0 0,0 0 0,-1-1 0,1 0 0,1 1 0,5 0 0,0 0 0,1-1 0,-1-1 0,0 0 0,1-1 0,-1 0 0,1 0 0,-1-1 0,15-4 0,94-27 0,-79 20 0,50-16-1365,-4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2 334 24575,'-1'-54'0,"1"49"0,1 18 0,0 7 0,2 9 0,0 1 0,2-1 0,2 0 0,0-1 0,2 1 0,15 31 0,-24-57 0,1-1 0,0 0 0,0 0 0,1 1 0,-1-1 0,0 0 0,1 0 0,-1 0 0,1 0 0,0 0 0,0-1 0,0 1 0,0 0 0,0-1 0,0 1 0,0-1 0,0 0 0,1 0 0,-1 0 0,0 0 0,1 0 0,-1 0 0,5 0 0,-2-1 0,-1-1 0,0 0 0,0 1 0,1-2 0,-1 1 0,0 0 0,0-1 0,0 0 0,-1 0 0,1 0 0,0 0 0,-1-1 0,5-3 0,50-43 0,90-100 0,-2 3 0,-108 110-273,3 2 0,1 1 0,1 3 0,61-33 0,-68 47-6553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24575,'0'-17'0,"0"34"0,1 34 0,11 44 0,2 14 0,-14-108 0,0 6 0,1 1 0,-1-1 0,1 1 0,1-1 0,3 11 0,-5-17 0,1 1 0,0-1 0,-1 1 0,1-1 0,0 0 0,0 1 0,0-1 0,0 0 0,0 0 0,0 1 0,0-1 0,0 0 0,1 0 0,-1 0 0,0 0 0,1-1 0,-1 1 0,1 0 0,-1 0 0,1-1 0,-1 1 0,1-1 0,-1 0 0,1 1 0,0-1 0,-1 0 0,1 0 0,-1 0 0,1 0 0,0 0 0,-1 0 0,3-1 0,15-4 0,1-1 0,-1-1 0,0-1 0,-1-1 0,26-16 0,-15 10 0,531-268-1365,-456 237-5461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24575,'1'0'0,"0"0"0,0 1 0,0-1 0,0 0 0,-1 1 0,1-1 0,0 1 0,0-1 0,0 1 0,0-1 0,-1 1 0,1 0 0,0-1 0,-1 1 0,1 0 0,0-1 0,-1 1 0,1 0 0,-1 0 0,1 0 0,-1 0 0,0-1 0,1 1 0,-1 0 0,0 0 0,0 0 0,1 2 0,4 29 0,-5-28 0,1 9 0,-1 0 0,0-1 0,-1 1 0,-1 0 0,0-1 0,0 1 0,-1-1 0,-1 1 0,0-1 0,-1 0 0,-11 20 0,5-13 0,-2-1 0,1 0 0,-2-1 0,-1 0 0,0-1 0,-18 14 0,32-29 0,-6 5 0,1 0 0,-1 1 0,-9 13 0,15-20 0,0 1 0,1 0 0,-1-1 0,1 1 0,-1 0 0,1 0 0,-1-1 0,1 1 0,-1 0 0,1 0 0,0 0 0,-1 0 0,1 0 0,0-1 0,0 1 0,-1 0 0,1 0 0,0 0 0,0 0 0,0 0 0,0 0 0,1 0 0,-1 0 0,0 0 0,0 0 0,0-1 0,1 1 0,-1 0 0,1 0 0,-1 0 0,0 0 0,1-1 0,-1 1 0,1 0 0,0 0 0,-1-1 0,1 1 0,0 0 0,-1-1 0,1 1 0,0-1 0,0 1 0,-1-1 0,1 1 0,0-1 0,0 1 0,0-1 0,0 0 0,0 0 0,1 1 0,9 2 0,0-1 0,0 0 0,1-1 0,-1 0 0,1 0 0,17-2 0,74-14 0,-36 5 0,1 4-1365,-42 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24575,'5'-1'0,"1"0"0,0 0 0,-1-1 0,1 0 0,-1 0 0,0 0 0,0-1 0,6-3 0,11-5 0,244-79 0,-118 44 0,-53 5 0,-94 41 0,0 0 0,0 0 0,0 0 0,0 0 0,0 1 0,0-1 0,-1 0 0,1 0 0,0 0 0,0 1 0,0-1 0,0 1 0,0-1 0,-1 0 0,1 1 0,0-1 0,0 1 0,-1 0 0,1-1 0,0 1 0,-1 0 0,1-1 0,0 1 0,-1 0 0,1 0 0,-1-1 0,1 1 0,-1 0 0,0 0 0,1 0 0,-1 0 0,0 0 0,1 1 0,7 34 0,-8-33 0,26 146-1365,-23-125-5461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1011 24575,'1'-4'0,"1"-1"0,0 1 0,0 0 0,0 0 0,0 0 0,1 0 0,-1 0 0,1 0 0,0 1 0,4-5 0,-1 1 0,14-15 0,1 1 0,0 0 0,2 2 0,0 1 0,38-23 0,137-66 0,-182 99 0,500-208-489,18 45-1,61 18 490,-93 27 0,-495 124-6,-3 2 21,0-1 1,0 0-1,-1 0 0,1-1 1,0 1-1,-1-1 1,1 0-1,-1 0 1,1 0-1,2-3 1,-6-2-729,-8 2-5950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24575,'41'-15'0,"-26"12"0,-1 2 0,1 0 0,0 0 0,-1 1 0,1 1 0,-1 1 0,1 0 0,-1 0 0,16 6 0,20 8 0,55 25 0,-100-38 0,262 120 0,368 233 0,-562-311-682,67 55-1,-122-85-6143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24575,'3'1'0,"0"-1"0,0 1 0,0 0 0,0 0 0,0 0 0,0 0 0,-1 0 0,1 0 0,0 1 0,-1 0 0,1-1 0,-1 1 0,0 0 0,1 0 0,-1 0 0,0 1 0,0-1 0,0 0 0,-1 1 0,1-1 0,0 1 0,-1 0 0,2 2 0,4 11 0,-1-1 0,9 31 0,-13-39 0,1 1 0,-1 1 0,0 0 0,0 0 0,-1 0 0,-1 0 0,1 0 0,-1 0 0,-1 0 0,-1 12 0,1-16 0,-1 0 0,1-1 0,-1 1 0,0 0 0,0-1 0,-1 1 0,1-1 0,-1 0 0,0 0 0,0 0 0,-1 0 0,1-1 0,-1 1 0,1-1 0,-1 0 0,0 0 0,0 0 0,-9 4 0,-8 2-195,-2-1 0,1 0 0,-1-2 0,0 0 0,-1-2 0,-39 3 0,-18 0-6631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212 517 24575,'0'-5'0,"1"-1"0,-1 1 0,1 0 0,1 0 0,-1-1 0,4-6 0,5-20 0,3-38 0,-3-1 0,1-97 0,-11 160 0,-1 1 0,0-1 0,0 1 0,0-1 0,-1 1 0,0 0 0,-1 0 0,0 0 0,0 0 0,0 0 0,-1 1 0,-6-11 0,8 15 0,0 0 0,1 0 0,-1 0 0,0 0 0,0 0 0,0 0 0,0 0 0,-1 0 0,1 1 0,0 0 0,-1-1 0,1 1 0,-1 0 0,1 0 0,-1 0 0,0 0 0,1 1 0,-1-1 0,0 1 0,1-1 0,-1 1 0,0 0 0,0 0 0,1 0 0,-1 1 0,0-1 0,0 1 0,1-1 0,-1 1 0,0 0 0,1 0 0,-1 0 0,1 0 0,-1 1 0,1-1 0,0 1 0,-3 1 0,-3 4 0,-1 0 0,2 1 0,-1 0 0,1 0 0,0 0 0,1 1 0,0 0 0,0 1 0,1-1 0,-7 18 0,2-1 0,2-1 0,1 1 0,-5 33 0,3 9 0,3 2 0,3-1 0,6 71 0,33 210 0,-17-195 0,27 240 0,-45-383-117,1-7 34,-2 0 0,1 0 0,-1 0 0,1 0-1,-1 0 1,-1 0 0,1 0 0,-1 0-1,0 0 1,0 0 0,0 0 0,-1-1-1,1 1 1,-5 8 0,-6-2-6743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24575,'0'0'0,"0"0"0,0-1 0,-1 1 0,1 0 0,0 0 0,0-1 0,0 1 0,0 0 0,1 0 0,-1-1 0,0 1 0,0 0 0,0 0 0,0 0 0,0-1 0,0 1 0,0 0 0,0 0 0,0-1 0,1 1 0,-1 0 0,0 0 0,0 0 0,0-1 0,0 1 0,1 0 0,-1 0 0,0 0 0,0 0 0,0 0 0,1-1 0,-1 1 0,0 0 0,0 0 0,0 0 0,1 0 0,-1 0 0,0 0 0,0 0 0,1 0 0,-1 0 0,0 0 0,0 0 0,1 0 0,-1 0 0,0 0 0,0 0 0,1 0 0,-1 0 0,0 0 0,0 0 0,1 0 0,-1 0 0,0 1 0,0-1 0,0 0 0,1 0 0,-1 0 0,0 0 0,0 1 0,0-1 0,1 0 0,-1 0 0,0 0 0,0 1 0,23 19 0,3 1 0,-24-20 0,1-1 0,-1 1 0,0-1 0,0 1 0,1-1 0,-1 0 0,0 0 0,1 0 0,-1 0 0,0-1 0,1 1 0,-1-1 0,0 1 0,0-1 0,0 0 0,1 0 0,-1 0 0,0 0 0,0 0 0,0 0 0,3-3 0,8-6 0,-1 0 0,14-15 0,1 0 0,-10 12 0,1 1 0,-1 1 0,2 1 0,0 0 0,0 1 0,25-7 0,124-26 0,-117 32 0,-47 9 0,40-11 0,-42 11 0,-1 1 0,1-1 0,0 1 0,-1-1 0,1 0 0,-1 1 0,1-1 0,-1 0 0,1 0 0,-1 0 0,0 0 0,1-1 0,-1 1 0,0 0 0,0 0 0,0-1 0,0 1 0,0-1 0,0 1 0,1-3 0,-2 3 0,0 1 0,0 0 0,0-1 0,0 1 0,0 0 0,0-1 0,0 1 0,0 0 0,0-1 0,-1 1 0,1 0 0,0-1 0,0 1 0,0 0 0,0-1 0,-1 1 0,1 0 0,0-1 0,0 1 0,0 0 0,-1 0 0,1-1 0,0 1 0,-1 0 0,1 0 0,0 0 0,-1-1 0,1 1 0,0 0 0,-1 0 0,1 0 0,0 0 0,-1 0 0,1 0 0,0 0 0,-1 0 0,1 0 0,0 0 0,-1 0 0,1 0 0,0 0 0,-1 0 0,1 0 0,0 0 0,-1 0 0,1 0 0,-1 0 0,1 0 0,0 0 0,0 1 0,-1-1 0,1 0 0,0 0 0,-1 0 0,1 1 0,0-1 0,0 0 0,-1 1 0,1-1 0,0 0 0,0 0 0,0 1 0,-1-1 0,1 0 0,0 1 0,0-1 0,0 0 0,0 1 0,-1 4-19,0 0-1,0 0 1,1 1-1,0-1 1,0 0 0,0 0-1,1 0 1,0 0-1,0 0 1,0 0-1,0 0 1,1 0-1,2 5 1,1 7-1074,1 2-5733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24575,'0'4'0,"5"6"0,1 6 0,-1 4 0,0 4 0,2 2 0,1 0 0,-1 1 0,2 0 0,0 0 0,-2 0 0,-2-1 0,3 0 0,0 0 0,-2-9 0,-1-11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24575,'-4'0'0,"-2"-22"-8191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5 688 24575,'-1'2'0,"1"1"0,0 0 0,0 0 0,1 0 0,-1-1 0,1 1 0,-1 0 0,1 0 0,0-1 0,0 1 0,0-1 0,0 1 0,0-1 0,1 1 0,-1-1 0,1 0 0,0 1 0,3 2 0,-2-3 0,-1 0 0,1-1 0,0 1 0,0-1 0,0 0 0,1 0 0,-1 0 0,0 0 0,0-1 0,0 1 0,1-1 0,-1 0 0,0 0 0,1 0 0,5-1 0,1 0 0,0-1 0,-1 0 0,1-1 0,-1 0 0,1-1 0,9-4 0,-17 7 0,1 0 0,-1 0 0,1 0 0,-1-1 0,0 1 0,1-1 0,-1 1 0,0-1 0,0 0 0,0 0 0,0 0 0,-1 0 0,1 0 0,0 0 0,-1 0 0,1 0 0,-1-1 0,0 1 0,0-1 0,0 1 0,0-1 0,0 1 0,-1-1 0,1 0 0,-1 1 0,1-1 0,-1-3 0,-1 4 0,0 0 0,0-1 0,0 1 0,0 0 0,-1 0 0,1 0 0,-1 0 0,1 0 0,-1 0 0,1 1 0,-1-1 0,0 0 0,0 1 0,0 0 0,0-1 0,0 1 0,0 0 0,-1 0 0,-2-1 0,-45-15 0,46 16 0,1 0 0,-1 0 0,0 1 0,1-1 0,-1 1 0,1 0 0,-1 0 0,0 0 0,1 1 0,-1-1 0,0 1 0,1 0 0,-1 0 0,1 0 0,0 0 0,-1 1 0,1-1 0,0 1 0,0 0 0,-6 4 0,5-2 0,1 0 0,0 0 0,0 0 0,0 0 0,1 1 0,-1-1 0,1 1 0,0-1 0,0 1 0,1 0 0,0 0 0,-1-1 0,1 1 0,0 10 0,0-5 0,1 1 0,0 0 0,1 0 0,0 0 0,0 0 0,1 0 0,1 0 0,0-1 0,0 1 0,1-1 0,0 0 0,1 0 0,0-1 0,12 18 0,-12-21 0,-1-1 0,1 0 0,0 0 0,0 0 0,0 0 0,1-1 0,0 0 0,0 0 0,0-1 0,0 1 0,0-1 0,1-1 0,-1 1 0,1-1 0,0 0 0,0-1 0,0 1 0,0-1 0,0-1 0,0 1 0,0-1 0,0-1 0,0 1 0,8-3 0,1 0 0,-1-2 0,1 0 0,-1 0 0,0-2 0,-1 0 0,0 0 0,0-1 0,0-1 0,-1-1 0,-1 0 0,1 0 0,14-17 0,-15 14 0,-1-1 0,0 0 0,-1 0 0,0-1 0,-1-1 0,-1 1 0,-1-2 0,0 1 0,-1-1 0,0 0 0,2-18 0,-2-10 0,-1 1 0,-3 0 0,-2-1 0,-6-55 0,-37-175 0,39 253 0,3 22 0,1-6 0,-1 0 0,-1 0 0,1 1 0,-1-1 0,0 1 0,-5-10 0,7 15 0,0-1 0,0 1 0,0 0 0,0 0 0,0 0 0,0 0 0,0 0 0,0-1 0,-1 1 0,1 0 0,0 0 0,0 0 0,0 0 0,0 0 0,0-1 0,0 1 0,-1 0 0,1 0 0,0 0 0,0 0 0,0 0 0,0 0 0,-1 0 0,1 0 0,0 0 0,0 0 0,0 0 0,0 0 0,-1 0 0,1 0 0,0 0 0,0 0 0,0 0 0,0 0 0,-1 0 0,1 0 0,0 0 0,0 0 0,0 0 0,0 0 0,-1 0 0,1 0 0,0 0 0,-4 9 0,0 14 0,0 46 0,4 1 0,2-1 0,3 0 0,3 0 0,3 0 0,26 85 0,-26-122 0,1 0 0,23 44 0,-27-61 0,0-1 0,2 0 0,-1 0 0,2 0 0,0-1 0,23 20 0,-27-27 0,1-1 0,-1 0 0,1-1 0,0 1 0,0-2 0,0 1 0,1-1 0,-1 0 0,1-1 0,0 0 0,0 0 0,0-1 0,0 0 0,0-1 0,-1 0 0,1 0 0,0-1 0,0 0 0,0-1 0,0 1 0,0-2 0,-1 1 0,1-1 0,14-8 0,-4 1 0,1-1 0,-1-1 0,-1-1 0,0-1 0,-1 0 0,-1-1 0,0-1 0,25-32 0,-24 26 0,4-5 0,18-31 0,-34 50 0,-1 0 0,0-1 0,0 1 0,-1-1 0,0 1 0,0-1 0,-1 0 0,2-18 0,-4 26 0,1-1 0,-1 0 0,0 0 0,0 1 0,0-1 0,0 0 0,0 0 0,-1 1 0,1-1 0,-1 0 0,1 0 0,-1 1 0,1-1 0,-1 1 0,0-1 0,0 1 0,0-1 0,0 1 0,0-1 0,-1-1 0,0 2 0,1 1 0,0-1 0,-1 1 0,1-1 0,-1 1 0,1-1 0,0 1 0,-1 0 0,1 0 0,-1 0 0,1 0 0,-1 0 0,1 0 0,-1 0 0,1 0 0,-1 0 0,1 1 0,-3 0 0,-6 3 0,-1 0 0,1 1 0,1 1 0,-17 10 0,26-16 0,-14 11 0,-1 0 0,1 1 0,1 0 0,-18 23 0,26-31 0,1 1 0,1 0 0,-1 0 0,1 0 0,0 1 0,0-1 0,0 1 0,1 0 0,0 0 0,0 0 0,0 0 0,1 0 0,0 0 0,0 0 0,1 0 0,0 12 0,1-15 0,-1 0 0,1 0 0,1 0 0,-1 0 0,0-1 0,1 1 0,0 0 0,-1 0 0,1-1 0,0 1 0,0-1 0,1 0 0,-1 0 0,0 1 0,1-2 0,0 1 0,-1 0 0,1 0 0,0-1 0,0 1 0,0-1 0,-1 0 0,2 0 0,-1 0 0,0 0 0,0-1 0,0 1 0,0-1 0,6 0 0,1 1 0,0-1 0,0-1 0,0 1 0,0-1 0,-1-1 0,1 0 0,-1 0 0,16-7 0,-15 5 0,1-1 0,-1-1 0,0 0 0,-1 0 0,1-1 0,-1 0 0,0-1 0,-1 0 0,0 0 0,11-15 0,-11 10 0,0 0 0,-1-1 0,0 1 0,-1-1 0,-1-1 0,0 1 0,4-25 0,-2-3 0,-2 1 0,-1 0 0,-5-75 0,-24-122 0,25 237 0,-1-4 0,1 0 0,-1-1 0,0 2 0,0-1 0,-1 0 0,0 0 0,-3-8 0,5 13 0,0 0 0,0 0 0,0 0 0,-1 0 0,1 0 0,0-1 0,0 1 0,0 0 0,0 0 0,0 0 0,0 0 0,0 0 0,0 0 0,0 0 0,-1-1 0,1 1 0,0 0 0,0 0 0,0 0 0,0 0 0,0 0 0,0 0 0,-1 0 0,1 0 0,0 0 0,0 0 0,0 0 0,0 0 0,0 0 0,-1 0 0,1 0 0,0 0 0,0 0 0,0 0 0,0 0 0,0 0 0,-1 0 0,1 0 0,0 0 0,0 0 0,0 0 0,0 0 0,0 0 0,0 0 0,-1 1 0,1-1 0,0 0 0,0 0 0,-4 10 0,0 13 0,3 378 0,1-391 0,1 9 0,12 176 0,-10-172 0,1 1 0,1-1 0,1 0 0,1-1 0,1 0 0,13 25 0,-20-44 0,1 0 0,0 0 0,0 0 0,0 0 0,0 0 0,0-1 0,0 1 0,1-1 0,-1 1 0,1-1 0,0 0 0,0 0 0,0 0 0,0 0 0,0-1 0,0 1 0,0-1 0,0 1 0,1-1 0,-1 0 0,6 0 0,-4-1 0,0 0 0,0-1 0,0 1 0,-1-1 0,1 0 0,-1 0 0,1-1 0,0 0 0,-1 1 0,0-2 0,0 1 0,1 0 0,-1-1 0,-1 0 0,7-4 0,18-19 0,0-1 0,-2-1 0,-1-2 0,-1 0 0,-2-2 0,-1 0 0,-2-1 0,-1-1 0,-1-1 0,23-71 0,-38 96 0,1 1 0,-2-1 0,1 1 0,0-17 0,-2 24 0,0 0 0,-1 0 0,1 0 0,0 0 0,-1 0 0,1 0 0,-1 0 0,1 0 0,-1 0 0,0 0 0,0 0 0,-2-3 0,3 5 0,-1-1 0,0 0 0,0 0 0,0 1 0,0-1 0,0 0 0,0 1 0,0-1 0,0 1 0,0-1 0,0 1 0,0 0 0,0 0 0,-1-1 0,1 1 0,0 0 0,0 0 0,0 0 0,0 0 0,0 0 0,-1 0 0,1 0 0,0 1 0,-2-1 0,0 2 0,0-1 0,0 0 0,0 1 0,0 0 0,0-1 0,0 1 0,0 0 0,0 1 0,1-1 0,-1 0 0,1 1 0,0 0 0,0-1 0,0 1 0,0 0 0,0 0 0,0 0 0,1 0 0,-1 0 0,1 1 0,0-1 0,-1 4 0,1-2 0,0 0 0,-1 0 0,2 0 0,-1-1 0,1 1 0,0 0 0,0 0 0,0 0 0,0 0 0,1 0 0,0 0 0,0 0 0,0 0 0,1-1 0,2 7 0,6 3 0,1 0 0,0-1 0,0 0 0,2-1 0,-1 0 0,19 12 0,-19-16 0,-1 2 0,1-1 0,-2 1 0,1 1 0,-1 0 0,-1 1 0,0 0 0,14 24 0,-22-34 3,0 1 0,-1-1 0,1 1 1,0-1-1,-1 1 0,1-1 0,-1 1 0,0-1 0,0 1 0,0 0 0,0-1 0,0 1 0,-1-1 0,1 1 0,-1-1 0,1 1 1,-1-1-1,0 1 0,0-1 0,0 0 0,-1 0 0,1 1 0,0-1 0,-1 0 0,1 0 0,-1 0 0,0 0 0,0-1 0,0 1 1,0 0-1,0-1 0,0 1 0,0-1 0,0 0 0,-1 1 0,-3 0 0,-9 5-264,0-2-1,0 0 1,0 0 0,-23 3 0,35-7 88,-53 9-6653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24575,'0'47'0,"7"167"0,-4-190 0,1 0 0,1-1 0,0 1 0,2-1 0,1 0 0,1-1 0,13 25 0,-19-42 12,0 0 0,0 0 0,1 0 0,-1-1 0,1 0 0,0 0 0,0 0 0,0 0 0,9 6 0,-10-9-95,0 1 1,0-1-1,0 0 1,1 1-1,-1-1 1,0-1-1,0 1 1,1 0-1,-1-1 1,0 0-1,1 0 1,-1 0-1,1 0 1,-1 0-1,0-1 1,1 1-1,4-3 1,15-5-6744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 24575,'-4'-4'0,"-7"-6"0,4-2 0,3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24575,'0'-4'0,"0"-6"0,-4-2 0,-7 2 0,0 7 0,1 4-8191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8 0,0 6 0,5 10 0,1 7 0,-1 9 0,0 4 0,2 5 0,1 4 0,-1 0 0,-2-4 0,-2-3 0,-1-9 0,-2-3 0,0-7 0,0-10-8191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24575,'99'-2'0,"-1"-4"0,170-33 0,-267 38 0,1 1 0,0 0 0,0 0 0,-1-1 0,1 1 0,0-1 0,-1 1 0,1-1 0,-1 0 0,1 1 0,-1-1 0,1 0 0,-1 0 0,1 0 0,-1 0 0,0 0 0,0-1 0,1 1 0,-1 0 0,0-1 0,0 1 0,0 0 0,0-1 0,1-2 0,-3 2 0,1 0 0,0 1 0,0-1 0,-1 1 0,1-1 0,-1 0 0,0 1 0,1-1 0,-1 1 0,0-1 0,0 1 0,0-1 0,0 1 0,0 0 0,0 0 0,0-1 0,0 1 0,-1 0 0,1 0 0,0 0 0,-1 0 0,1 0 0,-1 1 0,1-1 0,-3-1 0,-13-7 0,-1 1 0,0 0 0,0 2 0,-24-7 0,34 11 0,0 0 0,-1 1 0,1 0 0,0 0 0,0 1 0,-1 0 0,1 0 0,0 1 0,-1 0 0,1 0 0,0 1 0,-12 4 0,17-4 0,0 0 0,0 1 0,0-1 0,0 0 0,1 1 0,-1 0 0,1-1 0,0 1 0,-1 0 0,1 0 0,1 1 0,-1-1 0,0 0 0,1 1 0,0-1 0,-1 1 0,1-1 0,1 1 0,-1-1 0,1 1 0,-1 0 0,1-1 0,0 6 0,0 0 0,0 0 0,1 0 0,0-1 0,0 1 0,1 0 0,0-1 0,1 1 0,6 14 0,-4-14 0,0 0 0,1 0 0,0-1 0,1 0 0,0 0 0,0-1 0,0 0 0,1 0 0,0 0 0,1-1 0,-1-1 0,1 1 0,0-1 0,0-1 0,1 0 0,-1 0 0,1-1 0,0 0 0,19 3 0,-15-5 0,-1 1 0,1-2 0,0 0 0,-1-1 0,1 0 0,-1-1 0,0 0 0,1-1 0,-1-1 0,0 0 0,0-1 0,-1 0 0,0-1 0,19-11 0,-19 9 0,-1-1 0,0 0 0,-1 0 0,1-1 0,-2-1 0,1 1 0,-2-2 0,1 1 0,-2-1 0,0 0 0,0-1 0,-1 0 0,0 0 0,4-15 0,-10 27 0,12-25 0,-12 25 0,0 1 0,1-1 0,-1 1 0,0 0 0,1-1 0,-1 1 0,0 0 0,1 0 0,-1-1 0,0 1 0,1 0 0,-1 0 0,1-1 0,-1 1 0,0 0 0,1 0 0,-1 0 0,1 0 0,-1 0 0,1 0 0,-1-1 0,1 1 0,-1 0 0,1 0 0,-1 1 0,0-1 0,1 0 0,-1 0 0,1 0 0,-1 0 0,1 0 0,-1 0 0,1 1 0,-1-1 0,0 0 0,1 0 0,-1 0 0,0 1 0,1-1 0,-1 0 0,0 1 0,1-1 0,-1 0 0,0 1 0,1-1 0,-1 1 0,0-1 0,0 0 0,1 1 0,-1-1 0,0 1 0,0-1 0,0 0 0,0 1 0,0 0 0,6 10 0,-2 1 0,1 0 0,-2 0 0,0 0 0,0 0 0,1 21 0,4 13 0,5 25 0,-10-69 0,2-9 0,7-16 0,-9 16 0,11-20 0,48-85 0,-53 99 0,1 0 0,-1 0 0,2 1 0,0 0 0,23-19 0,-31 29 0,0 0 0,0 0 0,0 0 0,1 0 0,-1 0 0,1 1 0,-1-1 0,1 1 0,-1 0 0,1 0 0,0 1 0,0-1 0,-1 1 0,1-1 0,0 1 0,0 0 0,0 1 0,-1-1 0,7 2 0,-7-1 0,0 0 0,0 1 0,0-1 0,0 1 0,0 0 0,-1-1 0,1 1 0,0 1 0,-1-1 0,0 0 0,1 0 0,-1 1 0,0 0 0,0-1 0,0 1 0,-1 0 0,1 0 0,-1 0 0,0 0 0,1 0 0,-1 0 0,1 6 0,1 36 0,-3-38 0,0 0 0,1 0 0,-1 0 0,2 0 0,2 11 0,-4-17 0,0-1 0,1 1 0,-1 0 0,0 0 0,1-1 0,-1 1 0,0 0 0,1-1 0,-1 1 0,1 0 0,0-1 0,-1 1 0,1-1 0,-1 1 0,1-1 0,0 1 0,-1-1 0,1 1 0,0-1 0,0 0 0,-1 1 0,1-1 0,0 0 0,0 0 0,0 1 0,-1-1 0,1 0 0,0 0 0,0 0 0,0 0 0,-1 0 0,1 0 0,0 0 0,0 0 0,0-1 0,-1 1 0,1 0 0,0 0 0,0-1 0,-1 1 0,1 0 0,0-1 0,0 1 0,-1-1 0,1 1 0,0-2 0,36-30 0,-29 24 0,4-3 0,-4 2 0,1 1 0,-1 1 0,1 0 0,1 0 0,14-8 0,-23 14 0,1 0 0,0 0 0,1 1 0,-1-1 0,0 0 0,0 1 0,0 0 0,0-1 0,0 1 0,1 0 0,-1 0 0,0 0 0,0 0 0,0 1 0,1-1 0,-1 1 0,0-1 0,0 1 0,0 0 0,0-1 0,0 1 0,0 0 0,0 0 0,0 1 0,-1-1 0,1 0 0,0 1 0,0-1 0,-1 1 0,1-1 0,-1 1 0,0 0 0,1 0 0,1 3 0,5 10 0,0 1 0,0-1 0,5 20 0,-10-23 0,2-1 0,-1 0 0,1 0 0,1 0 0,0 0 0,0-1 0,1 0 0,12 13 0,-17-21 0,1 0 0,0 0 0,0-1 0,0 1 0,0-1 0,0 0 0,0 0 0,0 0 0,0 0 0,0 0 0,0-1 0,0 1 0,1-1 0,-1 0 0,0 0 0,0 0 0,1-1 0,-1 1 0,0-1 0,0 1 0,0-1 0,0 0 0,0 0 0,0-1 0,0 1 0,0-1 0,3-2 0,11-6 0,0 0 0,-1-1 0,18-18 0,-25 22 0,19-16 0,134-118 0,-130 110 0,-2-1 0,48-65 0,-76 95 0,-1-1 0,1 1 0,0-1 0,-1 0 0,1 0 0,-1 0 0,0 0 0,0 1 0,0-1 0,-1 0 0,1-1 0,0-4 0,-1 7 0,0 1 0,0-1 0,-1 0 0,1 1 0,0-1 0,0 0 0,-1 1 0,1-1 0,0 0 0,-1 1 0,1-1 0,0 0 0,-1 1 0,1-1 0,-1 1 0,1-1 0,-1 1 0,1-1 0,-1 1 0,-1-1 0,0 0 0,1 0 0,-1 1 0,0-1 0,0 1 0,0-1 0,0 1 0,0 0 0,0 0 0,0 0 0,-3 0 0,-4 1 0,1 0 0,-1 1 0,1-1 0,0 2 0,0-1 0,0 1 0,0 0 0,0 1 0,0 0 0,1 0 0,0 1 0,0 0 0,0 0 0,0 1 0,1-1 0,0 1 0,0 1 0,1-1 0,-6 10 0,8-11 0,0 0 0,0 0 0,0 1 0,1 0 0,0-1 0,0 1 0,0 0 0,1 0 0,0 0 0,0 0 0,1 0 0,-1 0 0,1 1 0,0-1 0,1 0 0,0 0 0,0 0 0,0 0 0,1 0 0,0 0 0,0-1 0,0 1 0,1 0 0,-1-1 0,2 0 0,-1 1 0,5 5 0,5 3 0,1 0 0,0-1 0,0 0 0,33 20 0,-30-21 0,-1 0 0,0 0 0,27 29 0,-42-40 0,0 0 0,0 1 0,0-1 0,0 0 0,0 0 0,0 1 0,0-1 0,-1 1 0,1-1 0,0 0 0,-1 1 0,1-1 0,-1 1 0,1 0 0,-1-1 0,0 1 0,0-1 0,0 1 0,0-1 0,0 1 0,0 0 0,-1 2 0,1-3 0,-1 1 0,0 0 0,0-1 0,-1 0 0,1 1 0,0-1 0,0 0 0,-1 1 0,1-1 0,0 0 0,-1 0 0,0 0 0,1 0 0,-1-1 0,1 1 0,-4 1 0,-8 2 0,0-1 0,-1 0 0,1-1 0,-16 0 0,28-2 0,-73 4-1365,-1-2-5461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1299 24575,'-32'0'0,"24"0"0,21 0 0,680 1-350,750-3-379,-827-21 729,-598 22 0,-4 1 0,0-1 0,0-1 0,-1 0 0,1 0 0,-1-1 0,24-9 0,-37 12 20,1-1 0,-1 1 0,1 0 0,0 0-1,-1-1 1,1 1 0,-1 0 0,1-1 0,-1 1 0,1-1 0,-1 1 0,1-1 0,-1 1 0,1-1-1,-1 1 1,0-1 0,1 1 0,-1-1 0,0 0 0,1 1 0,-1-1 0,0 1 0,0-1-1,1 0 1,-1 1 0,0-1 0,0 0 0,0 1 0,0-1 0,0 0 0,0 1 0,0-1-1,0 0 1,-1 1 0,1-1 0,0-1 0,-16-22 397,3 7-491,9 6 74,0 1 0,1 0 0,0-1 0,1 1 0,0-1 0,1 0 0,0 0 0,1 1 0,0-1 0,1-12 0,5-18 0,13-54 0,-9 53 0,8-57 0,-4-2 0,-5 0 0,-4-114 0,-6 162 0,-2 1 0,-16-77 0,19 124 0,-1-1 0,-1 1 0,1 0 0,-1 0 0,0 0 0,0 0 0,0 0 0,-1 0 0,1 1 0,-1-1 0,0 1 0,-1 0 0,1 0 0,-1 0 0,0 0 0,0 0 0,0 1 0,0 0 0,0 0 0,-1 0 0,0 0 0,1 1 0,-1 0 0,0 0 0,0 0 0,-1 0 0,1 1 0,0 0 0,-11-1 0,-121-12 0,-148 4 0,-139 23 0,207-4 0,-1177 24-1130,788-19 801,121-2 91,467-12 337,15-1-31,0 1 0,0 0 0,0 0 0,0 0 0,0 0 0,0 0 0,0 1 0,0-1 0,0 1 0,0 0 0,-5 2 0,9 0 10,0-1-1,1 1 1,-1-1 0,1 0 0,0 0 0,0 0 0,0 0 0,0 0 0,3 2 0,1 3-75,-2-2-3,0 0 0,-1 0 0,0 1 0,0-1 0,0 1 0,-1 0 0,0 0 0,0 0 0,0 0 0,-1 1 0,1-1 0,-2 0 0,1 1 0,-1 10 0,-2 8 0,0-1 0,-10 39 0,1-7 0,-25 328 0,35-338 0,2 0 0,2 1 0,11 52 0,-8-67 0,2 0 0,1 0 0,1-2 0,2 1 0,21 38 0,-26-58 0,1 0 0,0 0 0,0-1 0,1 0 0,1-1 0,0 0 0,0 0 0,0-1 0,1 0 0,0-1 0,1 0 0,0-1 0,0 0 0,0-1 0,0 0 0,1-1 0,0-1 0,0 0 0,20 2 0,82 12 0,-45-5 0,-1-3 0,1-3 0,114-5 0,-103-9-682,112-26-1,-149 23-6143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4045 1 24575,'-51'60'0,"40"-45"0,-1 0 0,-1-1 0,0 0 0,-15 11 0,1-6 0,0-2 0,-1-1 0,-1-1 0,-53 20 0,-128 29 0,202-62 0,-317 83-2,-394 120-107,55 67-254,480-180 265,-255 172 0,368-214 98,1 4 0,3 3 0,2 3 0,-94 112 0,113-113 0,4 1 0,2 2 0,2 1 0,4 3 0,-51 133 0,40-55 0,-46 255 0,13 158 0,66-463 0,-65 908 0,9-77 0,-13-52 670,76-649-670,5-217-1365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24575,'1'8'0,"0"0"0,1-1 0,0 1 0,0-1 0,1 1 0,0-1 0,0 0 0,0 0 0,1 0 0,0 0 0,6 6 0,-6-7 0,0-1 0,0 0 0,0-1 0,0 1 0,1-1 0,0 0 0,0 0 0,0 0 0,0-1 0,1 1 0,-1-1 0,1-1 0,0 1 0,0-1 0,0 0 0,6 1 0,-2-2 0,-1-1 0,0 0 0,1 0 0,-1-1 0,1 0 0,-1-1 0,0 0 0,0-1 0,0 0 0,0 0 0,0-1 0,-1 0 0,0 0 0,0-1 0,0 0 0,0 0 0,0-1 0,-1 0 0,0-1 0,-1 1 0,1-1 0,-1-1 0,-1 1 0,1-1 0,-1 0 0,-1 0 0,0 0 0,4-10 0,-8 18 1,0 0 0,-1 0 0,1 0 0,0 1 0,-1-1 0,1 0 0,0 0 0,-1 0 0,1 0 0,-1 0 0,1 0 0,0 0 0,-1 1 0,1-1 0,0 0 0,-1 0 0,1 0 0,-1-1 0,1 1-1,0 0 1,-1 0 0,1 0 0,0 0 0,-1 0 0,1 0 0,0 0 0,-1-1 0,1 1 0,0 0 0,-1 0 0,1 0 0,0-1 0,-1 1 0,1 0 0,0-1 0,0 1 0,-1 0 0,1-1 0,0 1 0,0 0 0,0-1 0,-1 1 0,1 0 0,0-1-1,0 1 1,0 0 0,0-1 0,0 1 0,0 0 0,0-1 0,0 1 0,0-1 0,0 1 0,0 0 0,0-1 0,0 1 0,0 0 0,0-1 0,0 1 0,0-1 0,1 1 0,-1 0 0,0-1 0,0 1 0,0 0 0,1-1 0,-1 1 0,0 0 0,1-1-1,-30 18-829,25-15 226,-21 15-6223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80 746 24575,'5'200'0,"26"172"0,8 372 0,-116-13 0,26-348 0,25 1 0,25-358 0,2 0 0,0 0 0,2 0 0,9 41 0,-10-59 0,1 1 0,0-1 0,0 0 0,1 0 0,0 0 0,0 0 0,1-1 0,0 0 0,1 0 0,-1 0 0,1 0 0,0-1 0,1 0 0,0 0 0,0-1 0,0 0 0,10 5 0,2-1 0,-1-1 0,1-1 0,1-1 0,-1-1 0,1-1 0,32 4 0,125-3 0,-134-5 0,1198-48-965,-494 9-865,1630-10-2111,2 52 1327,-392 37 2160,0 39-747,-527-29 1108,0-57 43,-687-19 291,683-21 903,-2 34-415,-251 66 45,-311-7 163,0-50-469,-490-32 1784,-337 25-1723,-1-2 0,-1-3-1,0-3 1,66-29-1,-114 41-198,-1 1-1,0-2 0,-1 0 0,24-19 0,-34 25-318,0 0 0,-1 0 0,1-1 0,-1 1 0,0-1-1,0 0 1,0 1 0,0-1 0,0 0 0,-1 0-1,1 0 1,-1-1 0,0 1 0,0 0 0,0 0 0,0-1-1,0 1 1,-1 0 0,0-1 0,0 1 0,0-1 0,0 1-1,0-1 1,0 1 0,-1 0 0,0-1 0,0 1-1,-2-5 1,-9-17-11,-1 2 0,-2 0 0,-19-24 0,25 34 0,-22-25 0,24 30 0,0 0 0,0 0 0,1-1 0,0 0 0,0-1 0,1 1 0,0-1 0,-6-19 0,1-13 0,2-1 0,2 1 0,-1-48 0,8-130 0,72-451 0,-14 224 0,-34-432 0,-25 871 0,0-1 0,0 1 0,-1 0 0,0 0 0,-1-1 0,0 1 0,-5-14 0,5 18 0,0 1 0,0 0 0,-1 0 0,1-1 0,0 1 0,-1 1 0,0-1 0,0 0 0,0 1 0,0-1 0,0 1 0,0 0 0,-1 0 0,1 0 0,-1 0 0,0 1 0,1 0 0,-7-2 0,-236-48 0,134 32 0,-1307-188-1319,-17 71-421,1073 104 1629,-1668-130-1771,-7 54-1,951 63 1883,-816-23 0,78 79 19,-397 46-19,1100-36 0,-1227 114 3483,1244-6-50,867-93-3433,-395 37 0,-56-12 0,588-49 0,75-9 0,-13 1 0,-40 10 0,52-10 0,1 0 0,-1-2 0,1-1 0,-32-3 0,-50 3 0,106-1 0,0 0 0,-1 0 0,1 1 0,0-1 0,0 1 0,0 0 0,0-1 0,0 1 0,0 0 0,0 0 0,0 0 0,0 0 0,0 1 0,0-1 0,0 1 0,1-1 0,-1 1 0,1-1 0,-1 1 0,1 0 0,-2 3 0,0 1 0,0 1 0,1-1 0,0 1 0,0 0 0,-1 10 0,-9 28 0,2-26-175,-2-1 0,1-1-1,-2 0 1,0 0-1,-1-2 1,-19 18 0,31-31 37,-20 20-6688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2618 187 24575,'-6'-1'0,"1"0"0,-1-1 0,0 0 0,0 0 0,1 0 0,-1-1 0,1 1 0,0-1 0,-1-1 0,-6-5 0,-32-17 0,8 15 0,0 1 0,-1 2 0,0 1 0,0 3 0,-63-2 0,-188 24 0,9 21 0,-298 84 0,456-93 0,1 5 0,2 6 0,-218 107 0,298-126 0,0 1 0,2 2 0,1 1 0,0 2 0,-32 36 0,53-50 0,0 1 0,2 1 0,0 0 0,0 1 0,2 0 0,0 1 0,1 0 0,1 0 0,0 1 0,2 0 0,0 1 0,1-1 0,-4 31 0,9-30 0,1-1 0,0 1 0,1-1 0,2 0 0,0 1 0,0-1 0,2-1 0,1 1 0,0-1 0,1 0 0,1-1 0,0 0 0,2 0 0,14 18 0,3 2 0,3-2 0,0-1 0,2-2 0,72 54 0,-60-55 0,2-3 0,2-1 0,0-3 0,1-2 0,2-2 0,0-2 0,88 18 0,-12-13 0,1-5 0,143 0 0,628-16 0,-534-22 0,-295 11 0,0-2 0,-1-4 0,74-25 0,-118 30 0,0-1 0,0-2 0,-1 0 0,-1-2 0,36-28 0,99-100 0,-117 101 0,3 1 0,97-68 0,-3 29 0,48-29 0,-161 90 0,0 0 0,-1-2 0,-1 0 0,36-42 0,-29 23 0,50-80 0,-71 103 0,-1 0 0,-1-1 0,0 0 0,-2-1 0,0 0 0,-1 0 0,5-36 0,-10 45 0,0 1 0,-1 0 0,0 0 0,0 0 0,-1-1 0,0 1 0,-1 1 0,0-1 0,-1 0 0,1 1 0,-2 0 0,1-1 0,-1 2 0,0-1 0,-1 0 0,0 1 0,0 0 0,0 1 0,-13-11 0,-11-7 0,-1 1 0,-1 2 0,-46-23 0,74 42 0,-66-33 0,-1 3 0,-90-28 0,-154-28 0,231 69 0,0 5 0,-144-7 0,-174 22 0,192 2 0,155-3 0,1 1 0,0 3 0,-100 20 0,151-23-76,0 0 1,-1 0-1,1 0 0,0 0 0,0 0 0,0 0 0,0 1 0,0 0 1,0-1-1,0 1 0,1 0 0,-1 0 0,1 1 0,-1-1 1,1 0-1,0 1 0,-3 3 0,-1 9-6750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24575,'0'-2'0,"0"0"0,0 0 0,0 0 0,0 1 0,0-1 0,1 0 0,-1 0 0,1 1 0,-1-1 0,3-3 0,-3 5 0,0-1 0,1 1 0,-1-1 0,0 1 0,1-1 0,-1 1 0,0 0 0,1-1 0,-1 1 0,1 0 0,-1 0 0,1-1 0,-1 1 0,1 0 0,-1 0 0,1-1 0,-1 1 0,1 0 0,-1 0 0,1 0 0,-1 0 0,1 0 0,-1 0 0,2 0 0,-1 1 0,1-1 0,0 1 0,-1 0 0,1 0 0,-1-1 0,1 1 0,-1 1 0,1-1 0,-1 0 0,0 0 0,0 0 0,1 1 0,-1-1 0,0 1 0,0-1 0,0 1 0,-1-1 0,1 1 0,0-1 0,0 1 0,0 1 0,21 64 0,17 82 0,-6-19 0,92 324 0,54 181 0,-169-600-109,8 16-205,-3 2 0,-2 0 0,11 106 0,-24-146-6512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24575,'1'16'0,"1"0"0,1 0 0,0 0 0,6 18 0,4 15 0,-7-20 0,321 1381 0,-290-1276 0,98 325 0,-134-455 0,9 24 0,-10-27 0,1 0 0,-1 0 0,0 0 0,1 0 0,-1 0 0,1 0 0,-1 0 0,1 0 0,-1 0 0,1-1 0,0 1 0,-1 0 0,1 0 0,0-1 0,0 1 0,0 0 0,-1-1 0,1 1 0,0-1 0,0 1 0,1 0 0,-1-2-42,0 0 0,-1 1 0,1-1 0,0 0 0,-1 1 0,1-1 0,-1 0-1,1 0 1,-1 0 0,1 0 0,-1 0 0,0 1 0,0-1 0,1 0 0,-1 0 0,0 0 0,0 0 0,0 0-1,0 0 1,0-1 0,0 0-439,2-15-6345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24575,'2'0'0,"1"1"0,-1-1 0,0 1 0,0 0 0,0 0 0,0 0 0,0 0 0,0 0 0,0 1 0,0-1 0,0 0 0,-1 1 0,1 0 0,-1-1 0,1 1 0,-1 0 0,1 0 0,-1 0 0,2 4 0,19 41 0,-11-7 0,-2 0 0,-2 1 0,3 62 0,-3-34 0,164 1153 0,-156-1142 0,24 161 0,-38-210-1365,-4-10-5461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26 603 24575,'1'5'0,"0"-1"0,1 1 0,0-1 0,0 1 0,0-1 0,0 0 0,1 0 0,-1 0 0,1 0 0,0 0 0,1-1 0,-1 1 0,5 3 0,-1-4 0,-1 0 0,1 0 0,-1-1 0,1 0 0,0 0 0,0-1 0,0 0 0,0 0 0,0-1 0,0 1 0,0-1 0,0-1 0,0 0 0,0 0 0,0 0 0,0-1 0,0 0 0,-1 0 0,1 0 0,-1-1 0,1 0 0,-1-1 0,7-4 0,-8 5 0,0 0 0,-1-1 0,0 1 0,1-1 0,-2 0 0,1 0 0,0-1 0,-1 1 0,0-1 0,0 1 0,0-1 0,0 0 0,2-6 0,-4 7 0,0 0 0,0 0 0,-1 0 0,1 0 0,-1 0 0,0-1 0,0 1 0,0 0 0,-1 0 0,1 0 0,-1 0 0,0 0 0,0 0 0,0 0 0,-1 0 0,0 0 0,1 1 0,-1-1 0,-4-4 0,4 4 0,-1 0 0,1 1 0,-1-1 0,0 1 0,0 0 0,0 0 0,0 0 0,-1 0 0,1 1 0,-1-1 0,0 1 0,1 0 0,-1 0 0,0 0 0,0 1 0,-1-1 0,1 1 0,-5-1 0,3 2 0,0 0 0,0 0 0,0 0 0,0 0 0,0 1 0,1 0 0,-1 1 0,0-1 0,1 1 0,-1 0 0,1 0 0,-7 5 0,3-2 0,0 0 0,0 1 0,1 0 0,-1 1 0,2 0 0,-1 0 0,1 1 0,0 0 0,1 0 0,-1 1 0,2-1 0,-1 1 0,1 1 0,1-1 0,-4 11 0,6-14 0,1 0 0,-1 0 0,1 0 0,0 0 0,1 0 0,0 0 0,0 1 0,0-1 0,1 0 0,-1 0 0,2 0 0,-1 0 0,1 0 0,-1 0 0,2 0 0,-1 0 0,1-1 0,0 1 0,0-1 0,0 0 0,1 0 0,0 0 0,4 5 0,-1-4 0,0 0 0,1 0 0,-1-1 0,1 0 0,0 0 0,1-1 0,-1 0 0,1 0 0,0-1 0,0 0 0,0-1 0,0 0 0,0 0 0,17 0 0,-9-1 0,1-2 0,-1 0 0,1-1 0,-1-1 0,0 0 0,0-2 0,0 0 0,-1 0 0,0-2 0,0 0 0,0-1 0,-1 0 0,0-2 0,0 1 0,-1-2 0,-1 0 0,0 0 0,0-2 0,-1 1 0,-1-2 0,0 1 0,-1-1 0,0-1 0,-1 0 0,-1 0 0,0-1 0,-1 0 0,-1 0 0,5-22 0,-5 11 0,-2 0 0,-1 0 0,-2 0 0,0 0 0,-2-1 0,-1 1 0,-1 0 0,-1 0 0,-1 1 0,-2-1 0,0 1 0,-2 0 0,-1 1 0,-1 0 0,-1 1 0,-30-45 0,42 68 0,0 0 0,-1 1 0,0-1 0,1 0 0,-1 0 0,1 0 0,-1 0 0,0 1 0,0-1 0,0 0 0,1 1 0,-1-1 0,0 0 0,0 1 0,0-1 0,0 1 0,0 0 0,-1-1 0,1 1 0,1 0 0,-1 1 0,1-1 0,0 0 0,-1 1 0,1-1 0,0 1 0,-1-1 0,1 1 0,0-1 0,0 0 0,-1 1 0,1-1 0,0 1 0,0-1 0,0 1 0,0-1 0,-1 1 0,1-1 0,0 1 0,0 0 0,0-1 0,0 1 0,0-1 0,1 1 0,3 47 0,-3-43 0,19 114 0,5 0 0,52 149 0,-70-248 40,1-2 0,16 31 0,-20-42-175,0-1 0,1 0 0,0 0 0,0 0 0,0 0 0,0-1 0,1 0 0,0 0 0,0 0 0,8 4 0,7 0-6691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24575,'0'0'0,"0"0"0,0-1 0,0 1 0,0 0 0,0 0 0,-1-1 0,1 1 0,0 0 0,0-1 0,0 1 0,0 0 0,0 0 0,0-1 0,0 1 0,0 0 0,0-1 0,0 1 0,0 0 0,1 0 0,-1-1 0,0 1 0,0 0 0,0 0 0,0-1 0,0 1 0,0 0 0,1 0 0,-1-1 0,0 1 0,0 0 0,0 0 0,1 0 0,-1-1 0,0 1 0,0 0 0,1 0 0,-1 0 0,0 0 0,0-1 0,1 1 0,-1 0 0,0 0 0,0 0 0,1 0 0,-1 0 0,0 0 0,1 0 0,-1 0 0,0 0 0,0 0 0,1 0 0,-1 0 0,0 0 0,1 0 0,-1 0 0,0 0 0,0 0 0,1 1 0,-1-1 0,1 0 0,0 1 0,0 0 0,0 0 0,-1-1 0,1 1 0,0 0 0,0 0 0,0 0 0,0 1 0,-1-1 0,1 0 0,-1 0 0,1 0 0,-1 0 0,1 2 0,4 25 0,2 45 0,-1-6 0,25 193 0,-24-200-1365,-5-36-5461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24575,'0'-2'0,"1"0"0,-1 0 0,1 0 0,0 0 0,-1 0 0,1 0 0,0 0 0,0 1 0,1-1 0,-1 0 0,0 0 0,1 1 0,-1-1 0,3-1 0,27-23 0,-25 21 0,9-5 0,0 1 0,28-13 0,-30 16 0,0 0 0,0-1 0,-1 0 0,0-1 0,18-16 0,-28 22 0,1-1 0,0-1 0,-1 1 0,0 0 0,0-1 0,0 1 0,0-1 0,0 1 0,-1-1 0,0 0 0,0 0 0,0 0 0,0 1 0,0-1 0,-1 0 0,0 0 0,0 0 0,0 0 0,0 0 0,0 0 0,-1 0 0,0 0 0,0 0 0,-2-7 0,-1-3 0,-1 0 0,0 1 0,-1-1 0,0 1 0,-15-24 0,50 112 0,-12-29 0,-3 1 0,-2 1 0,9 69 0,-10-68-1365,-5-32-5461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2 172 24575,'-1'-13'0,"1"12"0,0 0 0,-1 0 0,1-1 0,0 1 0,0 0 0,0 0 0,0-1 0,1 1 0,-1 0 0,0 0 0,0 0 0,1-1 0,-1 1 0,1 0 0,-1 0 0,1 0 0,-1 0 0,1 0 0,0 0 0,-1 0 0,1 0 0,0 0 0,0 0 0,0 0 0,0 1 0,0-1 0,1-1 0,12-8 0,0 0 0,0 0 0,1 2 0,0 0 0,17-6 0,-13 5 0,0 0 0,28-19 0,-46 28 0,0-1 0,-1 1 0,1 0 0,0 0 0,-1-1 0,1 1 0,0-1 0,-1 1 0,1 0 0,-1-1 0,1 1 0,0-1 0,-1 0 0,0 1 0,1-1 0,-1 1 0,1-1 0,-1 0 0,0 1 0,1-1 0,-1 0 0,0 1 0,1-1 0,-1 0 0,0 0 0,0 1 0,0-1 0,0 0 0,0-1 0,-1 1 0,0 1 0,0-1 0,-1 1 0,1 0 0,0-1 0,0 1 0,-1 0 0,1-1 0,0 1 0,0 0 0,-1 0 0,1 0 0,0 0 0,-3 1 0,-50 7 0,51-7 0,-1 0 0,1 0 0,0 0 0,0 0 0,0 1 0,0 0 0,0-1 0,0 1 0,0 0 0,0 0 0,1 0 0,-1 1 0,1-1 0,-1 1 0,1-1 0,-3 7 0,2-4 0,0 1 0,1-1 0,0 1 0,0 0 0,0 0 0,1-1 0,0 1 0,-1 12 0,3 5 0,0 0 0,1 0 0,10 44 0,48 192-1365,-54-230-5461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24575,'-4'0'0,"2"0"0,7 0 0,6 0 0,6-4 0,5-2 0,2 0 0,2-2 0,-3-1-8191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24575,'0'-5'0,"0"4"0,0 5 0,0 8 0,0 5 0,0 9 0,0 4 0,0 2 0,5 4 0,1 0 0,-1-1 0,0-2 0,-2-8-8191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24575,'0'-1'0,"0"1"0,0 0 0,-1-1 0,1 1 0,0 0 0,0-1 0,0 1 0,-1 0 0,1 0 0,0-1 0,-1 1 0,1 0 0,0 0 0,0 0 0,-1-1 0,1 1 0,0 0 0,-1 0 0,1 0 0,0 0 0,-1 0 0,1 0 0,-1 0 0,1 0 0,0 0 0,-1 0 0,1 0 0,0 0 0,-1 0 0,1 0 0,0 0 0,-1 0 0,1 0 0,-1 0 0,-2 14 0,7 23 0,-3-34 0,-1 2 0,2 9 0,0 0 0,1 0 0,1-1 0,6 19 0,-8-28 0,1 0 0,-1 0 0,0 0 0,1 0 0,0 0 0,0-1 0,0 1 0,0-1 0,0 0 0,1 0 0,0 0 0,-1-1 0,1 1 0,0-1 0,0 0 0,1 0 0,6 2 0,-6-2 0,-1 0 0,1-1 0,0 0 0,0 0 0,0 0 0,0-1 0,0 0 0,0 0 0,0 0 0,0 0 0,6-2 0,-9 1 0,1 1 0,-1-1 0,0 0 0,0 0 0,0-1 0,0 1 0,0 0 0,0-1 0,0 1 0,0-1 0,-1 0 0,1 0 0,0 1 0,-1-1 0,1 0 0,-1 0 0,0 0 0,0-1 0,0 1 0,0 0 0,0 0 0,0-1 0,-1 1 0,1 0 0,-1-3 0,2-6 0,0 1 0,-1-1 0,-1 0 0,0 1 0,0-1 0,-1 0 0,-1 1 0,0-1 0,-5-18 0,6 26 0,0-1 0,-1 1 0,1 0 0,-1-1 0,1 1 0,-1 0 0,0 0 0,0 0 0,-1 1 0,1-1 0,0 0 0,-1 1 0,0-1 0,1 1 0,-1 0 0,0 0 0,0 0 0,0 1 0,-1-1 0,1 1 0,0-1 0,-1 1 0,1 0 0,-1 0 0,1 1 0,-1-1 0,1 1 0,-1-1 0,1 1 0,-1 0 0,1 1 0,-5 0 0,-7 1 0,1 2 0,0 0 0,0 0 0,-15 8 0,28-10-1365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 24575,'0'0'0,"0"-1"0,0 1 0,0 0 0,0 0 0,0 0 0,0 0 0,0-1 0,0 1 0,0 0 0,0 0 0,0 0 0,0 0 0,0-1 0,0 1 0,0 0 0,0 0 0,0 0 0,-1 0 0,1 0 0,0-1 0,0 1 0,0 0 0,0 0 0,0 0 0,0 0 0,0 0 0,-1 0 0,1 0 0,0 0 0,0-1 0,0 1 0,0 0 0,0 0 0,-1 0 0,1 0 0,0 0 0,0 0 0,0 0 0,0 0 0,0 0 0,-1 0 0,1 0 0,0 0 0,0 0 0,0 0 0,0 0 0,-1 0 0,1 0 0,0 0 0,0 0 0,0 0 0,0 0 0,0 0 0,-1 0 0,1 1 0,-13 8 0,-9 13 0,14-10 0,0 0 0,1 1 0,0-1 0,1 1 0,0 0 0,1 1 0,1 0 0,0-1 0,1 1 0,-2 22 0,4-29 0,1-1 0,0 1 0,0 0 0,0-1 0,1 1 0,0-1 0,1 1 0,-1-1 0,1 0 0,0 0 0,1 0 0,-1 0 0,1 0 0,1 0 0,-1 0 0,1-1 0,0 0 0,0 0 0,0 0 0,1 0 0,0-1 0,0 1 0,0-1 0,0-1 0,7 5 0,-7-6 0,-1 1 0,1-1 0,-1-1 0,1 1 0,-1 0 0,1-1 0,0 0 0,0 0 0,0-1 0,0 1 0,0-1 0,-1 0 0,1-1 0,0 1 0,0-1 0,0 0 0,0 0 0,0 0 0,-1 0 0,1-1 0,-1 0 0,1 0 0,-1-1 0,0 1 0,1-1 0,-1 0 0,-1 0 0,1 0 0,0 0 0,-1-1 0,0 1 0,4-6 0,1 0 0,-2 0 0,1-1 0,-1 0 0,-1 0 0,0 0 0,0-1 0,-1 1 0,-1-1 0,1 0 0,-2 0 0,0-1 0,2-21 0,-4 26-29,-1 0-1,1 0 0,-1 0 1,-1 1-1,1-1 0,-1 1 0,0-1 1,-1 1-1,0-1 0,0 1 1,0 0-1,-1 1 0,1-1 1,-1 0-1,-1 1 0,1 0 1,-1 0-1,0 0 0,0 1 1,0 0-1,-1-1 0,1 2 1,-1-1-1,0 1 0,0 0 1,-1 0-1,1 1 0,0-1 1,-1 2-1,0-1 0,1 1 0,-1 0 1,0 0-1,0 0 0,1 1 1,-1 0-1,0 1 0,0 0 1,0 0-1,1 0 0,-1 1 1,1-1-1,-1 2 0,1-1 1,-9 5-1,-2 4-6796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24575,'-1'-1'0,"0"0"0,1 0 0,-1 0 0,0 0 0,0 0 0,0 0 0,0 1 0,0-1 0,-1 0 0,1 1 0,0-1 0,0 1 0,0-1 0,-1 1 0,1-1 0,0 1 0,0 0 0,-1 0 0,1 0 0,0 0 0,-1 0 0,1 0 0,0 0 0,0 0 0,-3 1 0,2 0 0,1 0 0,-1 0 0,0 0 0,0 0 0,1 1 0,-1-1 0,1 1 0,-1-1 0,1 1 0,-1 0 0,1-1 0,0 1 0,-2 4 0,-1 3 0,0 0 0,1 0 0,0 0 0,0 1 0,-1 15 0,2-8 0,1 1 0,1-1 0,0 1 0,2-1 0,0 0 0,8 34 0,-9-46 0,1 0 0,0-1 0,0 1 0,0 0 0,1-1 0,-1 1 0,1-1 0,0 0 0,1 0 0,-1 0 0,1-1 0,4 5 0,-5-6 0,1 0 0,-1 0 0,1 0 0,-1-1 0,1 0 0,0 1 0,-1-1 0,1-1 0,0 1 0,0 0 0,0-1 0,-1 0 0,1 0 0,0 0 0,0 0 0,0-1 0,0 1 0,5-3 0,-3 1 0,1-1 0,-1 1 0,0-2 0,0 1 0,0-1 0,0 0 0,0 0 0,-1 0 0,0-1 0,0 0 0,0 0 0,0 0 0,-1-1 0,0 1 0,0-1 0,-1 0 0,1 0 0,-1-1 0,-1 1 0,1-1 0,-1 1 0,3-14 0,-4 14 0,0-1 0,0 1 0,-1-1 0,1 1 0,-1-1 0,-1 1 0,1-1 0,-1 0 0,0 1 0,-1 0 0,-2-7 0,3 8 0,-1 1 0,0 0 0,-1 0 0,1 0 0,-1 0 0,1 1 0,-1-1 0,0 1 0,-1-1 0,1 1 0,0 0 0,-1 0 0,0 0 0,0 1 0,0-1 0,-6-2 0,0 2-136,1-1-1,-1 2 1,0-1-1,0 2 1,0-1-1,1 1 1,-1 1-1,0 0 0,-17 2 1,-10 3-6690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24575,'0'-4'0,"0"-6"0,0-6 0,0 5 0,0 8 0,4 9 0,2 8 0,0 10 0,3 6 0,-1 7 0,0 1 0,2 3 0,-1-1 0,-1-4 0,-3-6-8191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24575,'0'-4'0,"0"0"0,0-1 0,1 1 0,0-1 0,0 1 0,0 0 0,1 0 0,-1-1 0,1 1 0,0 0 0,0 0 0,0 1 0,1-1 0,-1 0 0,1 1 0,0-1 0,5-4 0,4-2 0,0 1 0,1 1 0,25-14 0,-26 16 0,0 0 0,-1-1 0,0 0 0,20-18 0,-29 22 0,0 0 0,0 0 0,0-1 0,0 1 0,-1-1 0,1 1 0,-1-1 0,0 0 0,0 1 0,0-1 0,0 0 0,0-5 0,-1 8 0,0-1 0,0 1 0,0-1 0,0 1 0,0-1 0,0 1 0,0-1 0,0 1 0,0-1 0,-1 1 0,1-1 0,-1 1 0,1 0 0,-1-1 0,1 1 0,-1 0 0,0-1 0,0 1 0,1 0 0,-1 0 0,0-1 0,0 1 0,0 0 0,-1 0 0,1 0 0,0 0 0,0 1 0,-1-1 0,1 0 0,0 0 0,-1 1 0,1-1 0,-2 0 0,2 1 0,0 0 0,0 1 0,0-1 0,0 0 0,0 0 0,1 1 0,-1-1 0,0 0 0,0 1 0,0-1 0,0 1 0,0 0 0,1-1 0,-1 1 0,0-1 0,1 1 0,-1 0 0,0 0 0,1-1 0,-1 1 0,1 0 0,-1 0 0,1 0 0,-1 0 0,1-1 0,0 1 0,-1 0 0,1 0 0,0 0 0,0 0 0,0 0 0,0 0 0,0 1 0,-4 35 0,6-4-19,2-1 0,1 0 0,11 39 0,-4-16-1270,-5-25-5537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238 697 24575,'3'-3'0,"-1"-1"0,0 1 0,0 0 0,0 0 0,0-1 0,0 0 0,-1 1 0,1-1 0,-1 0 0,0 1 0,0-1 0,-1 0 0,1 0 0,-1 0 0,1 0 0,-1 0 0,-1 0 0,1 0 0,0 0 0,-1 0 0,0 1 0,0-1 0,0 0 0,-2-4 0,1 3 0,0 0 0,0 0 0,-1 0 0,0 0 0,0 0 0,0 1 0,0-1 0,0 1 0,-1 0 0,0 0 0,0 0 0,0 1 0,0-1 0,-1 1 0,1 0 0,-9-4 0,7 5 0,1 0 0,0 1 0,-1-1 0,1 1 0,-1 0 0,1 1 0,-1 0 0,1-1 0,-1 2 0,0-1 0,1 1 0,-1 0 0,1 0 0,0 0 0,-1 1 0,1-1 0,0 1 0,0 1 0,0-1 0,0 1 0,0 0 0,0 0 0,1 0 0,0 1 0,-1 0 0,1-1 0,1 1 0,-1 1 0,0-1 0,1 1 0,0-1 0,-4 10 0,3-8 0,1 1 0,0-1 0,1 1 0,-1 0 0,1-1 0,1 1 0,-1 0 0,1 0 0,0 0 0,1 0 0,0 1 0,0-1 0,0 0 0,1 0 0,0 0 0,1 0 0,-1 0 0,1-1 0,1 1 0,-1 0 0,1-1 0,0 1 0,1-1 0,-1 0 0,10 11 0,-10-13 0,1-1 0,0 1 0,0 0 0,0-1 0,0 0 0,1 0 0,-1 0 0,1 0 0,0-1 0,0 0 0,0 0 0,0 0 0,0 0 0,1-1 0,-1 0 0,0 0 0,1 0 0,-1-1 0,0 0 0,1 0 0,7-1 0,-7-1 0,1 1 0,-1-1 0,1 0 0,-1-1 0,0 0 0,0 0 0,0 0 0,-1 0 0,1-1 0,-1 0 0,0 0 0,0-1 0,0 1 0,0-1 0,-1 0 0,0-1 0,5-6 0,2-8 0,0-1 0,-1 0 0,-1 0 0,-1-1 0,6-26 0,18-116 0,-21 66 0,-3-1 0,-8-133 0,3 419 0,7-64-455,4 0 0,40 154 0,-44-241-6371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13 152 24575,'-1'1'0,"1"-1"0,-1 0 0,1 0 0,-1 0 0,1 0 0,0-1 0,-1 1 0,1 0 0,-1 0 0,1 0 0,-1 0 0,1 0 0,0-1 0,-1 1 0,1 0 0,-1 0 0,1 0 0,0-1 0,-1 1 0,1 0 0,0-1 0,-1 1 0,1 0 0,0-1 0,0 1 0,-1 0 0,1-1 0,0 1 0,0-1 0,0 1 0,-1-1 0,1 1 0,0 0 0,0-1 0,0 1 0,0-1 0,0 1 0,0-1 0,0 1 0,0 0 0,0-1 0,0 1 0,0-1 0,0 1 0,0-1 0,0 1 0,1-1 0,-1 1 0,0 0 0,0-1 0,0 1 0,1-1 0,-1 1 0,0 0 0,0-1 0,1 1 0,16-23 0,-8 15 0,1 0 0,1 1 0,-1 0 0,1 1 0,21-8 0,66-20 0,-61 22 0,13-3 0,-125 25 0,53-5 0,-42 12 0,60-16 0,0 0 0,-1 1 0,1 0 0,0 0 0,0 0 0,0 1 0,1-1 0,-1 1 0,0 0 0,-5 5 0,8-5 0,-1-1 0,1 1 0,0-1 0,0 1 0,0-1 0,0 1 0,1 0 0,-1-1 0,1 1 0,-1 0 0,1 0 0,0-1 0,0 1 0,0 0 0,1 0 0,0 5 0,16 46 0,-11-39 0,68 209-1365,-63-196-5461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24575,'5'0'0,"0"4"0,5 2 0,5-1 0,4 0 0,8-6 0,3-3 0,2-1 0,-1-3 0,-1-1 0,-1 1 0,-1 2 0,-6 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24575,'-4'0'0,"-2"4"0,5 6 0,2 6 0,1 5 0,1 2 0,-1 3 0,4 1 0,1 0 0,0 4 0,-3 2 0,0-1 0,-2-1 0,3-2 0,1-5-8191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 24575,'0'-1'0,"0"1"0,0 0 0,0 0 0,0-1 0,0 1 0,0 0 0,1 0 0,-1-1 0,0 1 0,0 0 0,0 0 0,0-1 0,0 1 0,0 0 0,0 0 0,0-1 0,0 1 0,0 0 0,0-1 0,0 1 0,-1 0 0,1 0 0,0-1 0,0 1 0,0 0 0,0 0 0,0 0 0,0-1 0,-1 1 0,1 0 0,0 0 0,0-1 0,0 1 0,-1 0 0,1 0 0,0 0 0,0 0 0,0 0 0,-1-1 0,1 1 0,0 0 0,0 0 0,-1 0 0,1 0 0,0 0 0,0 0 0,-1 0 0,1 0 0,0 0 0,-1 0 0,1 0 0,0 0 0,0 0 0,-1 0 0,1 0 0,0 0 0,0 0 0,-1 0 0,1 0 0,0 0 0,0 1 0,-1-1 0,1 0 0,0 0 0,-11 17 0,8-6 0,1 1 0,1-1 0,0 1 0,0 0 0,1-1 0,1 1 0,0 0 0,1-1 0,0 1 0,0-1 0,8 19 0,-8-22 0,1-1 0,1-1 0,-1 1 0,1 0 0,0-1 0,1 0 0,-1 0 0,1 0 0,1-1 0,-1 1 0,1-1 0,0-1 0,0 1 0,0-1 0,0 0 0,1 0 0,0-1 0,0 1 0,8 1 0,-13-4 0,1 0 0,0 0 0,0 0 0,1-1 0,-1 0 0,0 1 0,0-1 0,0 0 0,0 0 0,0-1 0,0 1 0,0 0 0,0-1 0,0 0 0,0 0 0,0 0 0,0 0 0,0 0 0,0-1 0,-1 1 0,1-1 0,0 0 0,-1 0 0,1 0 0,-1 0 0,0 0 0,0 0 0,0-1 0,0 1 0,0-1 0,0 1 0,-1-1 0,1 0 0,1-4 0,-1 0 0,0 1 0,0-1 0,0 1 0,-1-1 0,0 0 0,0 1 0,0-1 0,-1 0 0,0 0 0,-1 0 0,1 1 0,-2-1 0,1 0 0,0 1 0,-4-8 0,1 4 9,-1 1 1,0-1-1,-1 1 0,0 0 0,0 1 1,-1-1-1,0 2 0,0-1 0,-1 1 0,0 0 1,-1 0-1,-13-8 0,16 11-83,0 1-1,-1-1 1,1 1 0,-1 1 0,0-1-1,0 1 1,0 0 0,0 1 0,0-1-1,-1 2 1,1-1 0,0 1 0,0 0-1,-1 0 1,1 1 0,0 0 0,0 0-1,0 1 1,-7 2 0,-11 7-6752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24575,'0'-7'0,"1"1"0,0-1 0,1 1 0,0 0 0,0-1 0,0 1 0,1 0 0,-1 0 0,2 0 0,-1 1 0,1-1 0,-1 1 0,1 0 0,1 0 0,8-8 0,-7 7 0,0 1 0,0-1 0,0 2 0,1-1 0,0 1 0,0 0 0,0 0 0,0 1 0,1 0 0,-1 0 0,1 1 0,11-3 0,-16 5 0,1 0 0,-1-1 0,0 1 0,1 0 0,-1 1 0,0-1 0,0 1 0,0-1 0,1 1 0,-1 0 0,0 0 0,0 0 0,0 0 0,5 4 0,-6-4 0,0 1 0,-1 0 0,1-1 0,0 1 0,-1 0 0,1 0 0,-1 0 0,0 0 0,0 0 0,0 0 0,0 0 0,0 1 0,0-1 0,0 0 0,0 5 0,0 0 0,-1-1 0,0 1 0,0 0 0,-1-1 0,1 1 0,-2-1 0,1 1 0,-1-1 0,0 1 0,0-1 0,0 0 0,-1 0 0,-4 6 0,-13 19 0,-30 37 0,-4 4 0,50-67 0,1 0 0,0 0 0,1 1 0,0-1 0,-3 7 0,5-11 0,0 0 0,-1-1 0,1 1 0,0 0 0,0 0 0,-1 0 0,1 0 0,0 0 0,0-1 0,0 1 0,0 0 0,0 0 0,0 0 0,0 0 0,1 0 0,-1 0 0,0-1 0,0 1 0,1 0 0,-1 0 0,0 0 0,1-1 0,-1 1 0,1 0 0,-1 0 0,1-1 0,-1 1 0,1-1 0,0 1 0,-1 0 0,1-1 0,0 1 0,-1-1 0,1 1 0,0-1 0,0 0 0,0 1 0,-1-1 0,1 0 0,0 1 0,0-1 0,0 0 0,1 0 0,16 0-96,-1-1 0,0-1 0,0 0 0,0-1 0,-1-1 0,1-1 0,19-8 0,-24 9-501,25-9-6229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 24575,'-12'-17'0,"-6"-8"0,18 25 0,-1 0 0,1-1 0,0 1 0,0 0 0,-1 0 0,1 0 0,0 0 0,-1 0 0,1 0 0,0 0 0,0 0 0,-1 0 0,1 0 0,0 0 0,-1 0 0,1 0 0,0 0 0,-1 0 0,1 0 0,0 0 0,0 0 0,-1 0 0,1 0 0,0 0 0,0 0 0,-1 0 0,1 1 0,0-1 0,0 0 0,-1 0 0,1 1 0,-9 16 0,6 0 0,0 0 0,1-1 0,0 1 0,2 0 0,0 0 0,1 0 0,0 0 0,6 24 0,-6-36 0,1-1 0,-1 1 0,1-1 0,0 0 0,0 0 0,0 1 0,1-1 0,-1 0 0,1-1 0,0 1 0,0 0 0,0-1 0,1 0 0,-1 0 0,1 0 0,0 0 0,0 0 0,0-1 0,0 0 0,9 4 0,-7-4 0,1 0 0,-1-1 0,1 0 0,0 0 0,-1-1 0,1 1 0,0-1 0,0-1 0,-1 1 0,1-1 0,0-1 0,-1 1 0,11-4 0,-11 2 0,1 0 0,0 0 0,-1 0 0,1-1 0,-1 0 0,0 0 0,0 0 0,-1-1 0,1 0 0,-1 0 0,0 0 0,7-11 0,-9 12 0,-1 0 0,1-1 0,-1 1 0,0-1 0,-1 0 0,1 0 0,-1 0 0,0 1 0,0-1 0,0 0 0,-1 0 0,1 0 0,-1-1 0,-1 1 0,1 0 0,-1 0 0,1 0 0,-2 1 0,-2-10 0,2 8 7,0 1 0,-1-1-1,0 0 1,0 1 0,0-1-1,-1 1 1,0 0-1,0 0 1,0 1 0,-1-1-1,1 1 1,-1 0 0,0 0-1,-1 0 1,1 1 0,0 0-1,-9-4 1,4 3-156,0 1 1,0 0-1,-1 0 1,1 1-1,-1 1 1,1 0-1,-1 0 1,0 1-1,-15 1 1,-12 4-6678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24575,'3'-15'0,"4"30"0,7 41 0,-13-50 0,101 450 0,-94-431-1365,-1-6-5461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13 381 24575,'-2'-1'0,"1"0"0,0 0 0,0-1 0,0 1 0,0-1 0,0 1 0,0-1 0,1 1 0,-1-1 0,0 0 0,1 1 0,-1-1 0,1 0 0,0 0 0,-1 1 0,1-1 0,0 0 0,0 0 0,0 1 0,0-1 0,1 0 0,-1 0 0,0 1 0,1-1 0,-1 0 0,1 1 0,0-1 0,-1 1 0,1-1 0,0 0 0,0 1 0,0 0 0,0-1 0,0 1 0,0 0 0,1-1 0,1-1 0,6-6 0,1 1 0,0 0 0,0 1 0,13-7 0,-14 8 0,2-1 0,0-1 0,0 0 0,0 0 0,-1-1 0,-1-1 0,10-10 0,-16 16 0,-1 0 0,1 0 0,-1 0 0,0 0 0,0-1 0,0 1 0,0-1 0,-1 0 0,0 1 0,0-1 0,0 0 0,0 0 0,-1 0 0,0 1 0,0-1 0,0 0 0,-1 0 0,0 0 0,-2-9 0,0 3 0,-1 0 0,0 1 0,0-1 0,-1 1 0,-1 0 0,1 0 0,-10-11 0,15 21 0,0 0 0,0-1 0,0 1 0,0 0 0,0 0 0,0 0 0,0 0 0,0 0 0,0 0 0,0 0 0,0 0 0,0-1 0,0 1 0,0 0 0,0 0 0,0 0 0,-1 0 0,1 0 0,0 0 0,0 0 0,0 0 0,0 0 0,0 0 0,0-1 0,0 1 0,0 0 0,0 0 0,0 0 0,-1 0 0,1 0 0,0 0 0,0 0 0,0 0 0,0 0 0,0 0 0,0 0 0,0 0 0,0 0 0,-1 0 0,1 0 0,0 0 0,0 0 0,0 0 0,0 0 0,0 0 0,0 0 0,0 0 0,-1 0 0,1 0 0,0 0 0,0 1 0,0-1 0,0 0 0,0 0 0,0 0 0,0 0 0,0 0 0,0 0 0,0 0 0,0 0 0,-1 0 0,1 0 0,0 1 0,1 10 0,6 20 0,-6-27 0,27 103 0,34 147 0,-52-181-1365,-8-45-5461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7 197 24575,'-1'-1'0,"0"1"0,1-1 0,-1 0 0,1 0 0,-1 0 0,1 0 0,-1 0 0,1 0 0,0 0 0,0 0 0,-1 0 0,1 0 0,0 0 0,0 0 0,0 0 0,0-1 0,0 1 0,0 0 0,0 0 0,1 0 0,-1 0 0,0 0 0,0 0 0,1 0 0,-1 0 0,1 0 0,-1 0 0,1 0 0,-1 0 0,1 1 0,0-1 0,-1 0 0,1 0 0,0 0 0,0 1 0,0-1 0,-1 0 0,1 1 0,2-2 0,41-27 0,-37 26 0,30-17 0,-22 13 0,0-1 0,-1 0 0,0-1 0,-1-1 0,21-18 0,-33 27 0,0-1 0,0 1 0,1 0 0,-1-1 0,0 0 0,0 1 0,-1-1 0,1 0 0,0 1 0,0-1 0,0-2 0,-1 4 0,0-1 0,0 1 0,0-1 0,0 1 0,0-1 0,0 0 0,0 1 0,0-1 0,0 1 0,-1-1 0,1 1 0,0-1 0,0 1 0,0-1 0,-1 1 0,1-1 0,0 1 0,0-1 0,-1 1 0,1 0 0,-1-1 0,1 1 0,0-1 0,-1 0 0,-1 1 0,0-1 0,1 1 0,-1-1 0,0 1 0,0-1 0,1 1 0,-1 0 0,0 0 0,0 0 0,1 0 0,-1 0 0,0 0 0,0 1 0,1-1 0,-1 1 0,0-1 0,1 1 0,-1-1 0,0 1 0,1 0 0,-3 1 0,0 1 0,-1 0 0,1 0 0,0 0 0,0 0 0,1 0 0,-1 1 0,1 0 0,-1 0 0,1 0 0,0 0 0,1 0 0,-5 9 0,3-4 0,1 1 0,0-1 0,0 1 0,1 0 0,-2 20 0,3-5 0,1 0 0,1 0 0,1 0 0,8 35 0,37 129-1365,-39-164-5461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24575,'-5'0'0,"4"0"0,5-4 0,8-2 0,5 0 0,4-2 0,4-1 0,1 1 0,1-2 0,0 1 0,0 1 0,0 3 0,-5-3 0,-6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411 124 24575,'-8'-8'0,"-8"-9"0,-1 1 0,0 1 0,-1 0 0,-32-19 0,46 32 0,0-1 0,0 1 0,0 0 0,-1 0 0,1 1 0,-1-1 0,1 1 0,-1 0 0,0 0 0,1 0 0,-1 1 0,0 0 0,0 0 0,1 0 0,-1 0 0,0 1 0,1 0 0,-1 0 0,0 0 0,1 1 0,-1-1 0,1 1 0,0 0 0,-1 0 0,1 1 0,0-1 0,0 1 0,-6 6 0,-2 3 0,1 0 0,1 1 0,0 0 0,1 1 0,0 0 0,1 0 0,1 1 0,-7 19 0,0 6 0,2 0 0,-7 44 0,13-54 0,2 1 0,1 0 0,2 0 0,0 0 0,5 33 0,-2-51 0,-1 0 0,2-1 0,-1 1 0,2-1 0,0 0 0,0 0 0,1 0 0,0-1 0,1 1 0,1-1 0,0-1 0,0 1 0,1-1 0,0 0 0,10 8 0,-14-14 0,0-1 0,0 0 0,0 0 0,0 0 0,0 0 0,1-1 0,-1 0 0,1 0 0,0 0 0,0-1 0,-1 1 0,1-1 0,0 0 0,0 0 0,0-1 0,0 0 0,0 1 0,1-2 0,-1 1 0,0-1 0,0 1 0,0-1 0,-1-1 0,1 1 0,0-1 0,0 0 0,-1 0 0,1 0 0,-1-1 0,1 1 0,-1-1 0,7-6 0,2-3 0,0-1 0,0 0 0,-2-1 0,1 0 0,-2-1 0,0-1 0,14-28 0,8-29 0,-20 42 0,21-36 0,-32 66 0,-1 0 0,1 1 0,-1-1 0,1 0 0,-1 0 0,1 0 0,-1 1 0,1-1 0,0 0 0,0 1 0,-1-1 0,1 1 0,0-1 0,0 1 0,0-1 0,0 1 0,0-1 0,0 1 0,-1 0 0,1-1 0,0 1 0,0 0 0,0 0 0,0 0 0,0 0 0,0 0 0,2 0 0,-1 1 0,1-1 0,-1 1 0,1 0 0,-1 0 0,0 0 0,0 1 0,0-1 0,0 1 0,0-1 0,4 4 0,3 5 0,0 0 0,0 1 0,7 12 0,-16-23 0,12 18-124,-1 1 0,-1-1 0,0 2 0,-2-1 0,0 1 0,-1 1-1,-2-1 1,0 1 0,-1 0 0,3 33 0,-7-30-6702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24575,'-4'0'0,"-2"4"0,5 3 0,2 3 0,1 5 0,1 4 0,3 3 0,2 2 0,-1 7 0,-2 1 0,-1 1 0,2 2 0,1 1 0,-1-2 0,-2-2 0,-1-2 0,-1-7-8191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56 24575,'0'-1'0,"0"0"0,0 1 0,0-1 0,0 0 0,0 1 0,0-1 0,0 1 0,-1-1 0,1 0 0,0 1 0,0-1 0,0 1 0,-1-1 0,1 1 0,0-1 0,-1 1 0,1-1 0,0 1 0,-1-1 0,1 1 0,-1-1 0,1 1 0,-1 0 0,1-1 0,-1 1 0,1-1 0,-1 1 0,1 0 0,-2-1 0,-19 3 0,16-1 0,0 1 0,1 0 0,-1 0 0,1 1 0,-1-1 0,-5 5 0,4 0 0,0 0 0,0 0 0,1 1 0,0 0 0,0 0 0,1 0 0,0 0 0,0 1 0,1-1 0,0 1 0,1 0 0,0 0 0,0 0 0,1 0 0,0 1 0,1-1 0,0 0 0,0 0 0,3 16 0,-2-19 0,0 0 0,1-1 0,-1 1 0,1 0 0,0 0 0,0-1 0,1 1 0,0-1 0,0 0 0,0 0 0,1 0 0,-1 0 0,1 0 0,0-1 0,1 0 0,-1 0 0,1 0 0,0 0 0,0-1 0,0 0 0,0 0 0,0 0 0,1 0 0,-1-1 0,1 0 0,0 0 0,0-1 0,-1 0 0,1 0 0,10 1 0,-9-2 0,0-1 0,1 0 0,-1 0 0,0 0 0,0-1 0,0 0 0,0-1 0,0 1 0,-1-1 0,1 0 0,-1-1 0,0 0 0,0 0 0,0 0 0,0-1 0,-1 0 0,1 0 0,-1 0 0,-1 0 0,1-1 0,-1 0 0,0 0 0,0 0 0,-1-1 0,1 1 0,-2-1 0,1 0 0,-1 0 0,0 0 0,0 0 0,-1 0 0,0 0 0,0 0 0,0-1 0,-1 1 0,0 0 0,-1-1 0,0 1 0,-2-10 0,0 7-44,0 1 0,-1 0 0,0 1 0,0-1 0,-1 1 0,0 0 0,-1 0 0,0 0 0,0 1 0,0-1 0,-1 2 0,0-1 0,-1 1 0,1 0 0,-1 0 0,0 1 0,-1 0 0,1 1-1,-1 0 1,0 0 0,0 1 0,0 0 0,-1 0 0,1 1 0,0 0 0,-1 1 0,0 0 0,1 1 0,-1 0 0,-14 2 0,-2 4-6782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24575,'1'-6'0,"0"-1"0,0 1 0,0 0 0,1 0 0,0 0 0,0 0 0,1 1 0,0-1 0,0 0 0,0 1 0,0 0 0,1 0 0,0 0 0,0 0 0,0 1 0,8-7 0,-6 5 0,1 1 0,0-1 0,0 1 0,1 1 0,-1-1 0,1 1 0,0 0 0,0 1 0,1 0 0,-1 0 0,10-1 0,-14 3 0,-1 1 0,1 0 0,-1 0 0,1 0 0,0 0 0,-1 0 0,1 1 0,-1-1 0,1 1 0,-1 0 0,0 0 0,1 0 0,-1 1 0,0-1 0,1 1 0,-1 0 0,0 0 0,0 0 0,-1 0 0,1 0 0,0 1 0,-1-1 0,1 1 0,-1 0 0,0-1 0,0 1 0,3 6 0,-3-4 0,0 0 0,0 0 0,0 1 0,-1-1 0,0 0 0,0 0 0,0 1 0,-1-1 0,0 1 0,0-1 0,0 0 0,-1 1 0,0-1 0,0 0 0,0 0 0,0 1 0,-1-1 0,-2 5 0,-54 82 0,58-91 0,0-1 0,-1 1 0,1 0 0,0 0 0,-1 0 0,1 0 0,0 0 0,0 0 0,0 0 0,0 0 0,0-1 0,0 1 0,0 0 0,0 0 0,1 0 0,-1 0 0,0 0 0,0 0 0,1 0 0,-1 0 0,0-1 0,1 1 0,-1 0 0,1 0 0,-1-1 0,1 1 0,0 0 0,-1 0 0,1-1 0,0 1 0,-1-1 0,1 1 0,0-1 0,0 1 0,-1-1 0,1 1 0,0-1 0,0 0 0,1 1 0,42 12 0,-32-11 0,-4 0 0,-1 1 0,1-1 0,-1 2 0,0-1 0,0 1 0,0 0 0,0 0 0,-1 1 0,8 6 0,-12-9 0,0 0 0,0 0 0,0 0 0,-1 1 0,1-1 0,0 1 0,-1-1 0,1 1 0,-1-1 0,0 1 0,0 0 0,0 0 0,0 0 0,-1-1 0,1 1 0,-1 0 0,1 0 0,-1 0 0,0 0 0,0 0 0,-1 0 0,1 0 0,-1 0 0,1 0 0,-1-1 0,0 1 0,-2 5 0,0-1-80,-1 0 0,-1 1-1,1-1 1,-1 0 0,0-1-1,-1 1 1,0-1 0,0-1-1,0 1 1,0-1 0,-1 0 0,0 0-1,0 0 1,0-1 0,-1 0-1,-15 5 1,1-4-6746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24575,'-5'0'0,"0"1"0,0 0 0,0 0 0,0 0 0,0 1 0,0-1 0,0 1 0,1 0 0,-1 0 0,1 1 0,-1 0 0,1-1 0,0 1 0,0 1 0,0-1 0,1 0 0,-1 1 0,1 0 0,-1 0 0,1 0 0,1 0 0,-6 10 0,4-6 0,0 1 0,0 0 0,1 0 0,0 0 0,0 0 0,1 0 0,1 1 0,-1-1 0,2 1 0,-1-1 0,2 15 0,1-12 0,0 0 0,1 0 0,1 0 0,0-1 0,0 1 0,1-1 0,1 0 0,0 0 0,0-1 0,1 0 0,0 0 0,1 0 0,0-1 0,14 12 0,-16-15 0,1 0 0,0-1 0,0 0 0,1 0 0,0-1 0,-1 0 0,1 0 0,1-1 0,-1 0 0,0 0 0,1-1 0,0 0 0,-1 0 0,1-1 0,0-1 0,0 1 0,0-1 0,0-1 0,-1 1 0,18-5 0,-20 4 0,-1-1 0,0 0 0,0 0 0,0 0 0,0-1 0,-1 0 0,1 1 0,-1-2 0,1 1 0,-1 0 0,0-1 0,0 0 0,-1 0 0,1 0 0,-1 0 0,0-1 0,0 1 0,0-1 0,-1 0 0,0 0 0,1 0 0,-2 0 0,1 0 0,-1 0 0,1-1 0,-1 1 0,-1 0 0,1-1 0,-1-8 0,0 4 0,-1 0 0,0 1 0,-1-1 0,0 0 0,0 1 0,-1 0 0,0 0 0,0 0 0,-1 0 0,-1 0 0,1 1 0,-1-1 0,-1 1 0,0 0 0,0 1 0,-7-7 0,5 6-97,-1 0-1,0 1 1,0 1-1,-1 0 1,0 0-1,0 0 1,0 2-1,-1-1 1,1 1-1,-1 1 1,0 0-1,0 0 0,-22-2 1,-8 5-6729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24575,'0'-7'0,"-1"9"0,3 17 0,104 495 0,-84-386 0,26 146-57,71 379-333,36-8 126,56 43 264,-159-494 118,-82-319-890,18 75-6054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24575,'0'-8'0,"0"1"0,0-1 0,1 1 0,0 0 0,0-1 0,0 1 0,1 0 0,0-1 0,1 1 0,6-13 0,-9 20 0,1-1 0,-1 1 0,0 0 0,0-1 0,1 1 0,-1-1 0,0 1 0,0 0 0,1-1 0,-1 1 0,0 0 0,1-1 0,-1 1 0,0 0 0,1 0 0,-1-1 0,1 1 0,-1 0 0,0 0 0,1 0 0,-1 0 0,1 0 0,-1-1 0,1 1 0,-1 0 0,0 0 0,1 0 0,-1 0 0,1 0 0,-1 0 0,1 0 0,-1 0 0,1 1 0,9 13 0,1 28 0,-11-39 0,26 204 0,-15-97 0,102 538 0,-74-495 0,7-2 0,78 171 0,17-38 0,-5-14 0,-126-247 95,-23-54-1555,1 1-5366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33 405 24575,'-2'-15'0,"-1"0"0,-1 0 0,-1 1 0,-8-20 0,8 18 0,5 16 0,0 0 0,0 0 0,0 0 0,0 0 0,0 0 0,0 0 0,0 0 0,0 0 0,0 0 0,0 0 0,0 0 0,0 0 0,0 0 0,0 0 0,0 0 0,0 0 0,0 0 0,0 0 0,0 0 0,0 0 0,1 0 0,-1 0 0,0 0 0,0-1 0,32 57 0,4 7 0,-33-57 0,1-1 0,0 0 0,1 0 0,-1 0 0,1-1 0,0 0 0,0 0 0,7 5 0,-8-7 0,1-1 0,-1 1 0,1-1 0,-1 1 0,1-1 0,0 0 0,0-1 0,-1 1 0,1-1 0,0 0 0,0-1 0,0 1 0,-1-1 0,1 0 0,0 0 0,-1 0 0,8-3 0,6-3 0,-1-1 0,32-19 0,165-120 0,18-12 0,-81 77-1365,-84 50-5461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2 275 24575,'0'0'0,"-1"-1"0,1 1 0,0 0 0,0 0 0,0-1 0,0 1 0,0 0 0,0 0 0,0-1 0,0 1 0,0 0 0,0 0 0,-1-1 0,1 1 0,1 0 0,-1-1 0,0 1 0,0 0 0,0 0 0,0-1 0,0 1 0,0 0 0,0 0 0,0-1 0,0 1 0,0 0 0,1 0 0,-1-1 0,0 1 0,0 0 0,0 0 0,0 0 0,1-1 0,-1 1 0,0 0 0,0 0 0,1 0 0,-1 0 0,0 0 0,0-1 0,1 1 0,-1 0 0,0 0 0,0 0 0,1 0 0,-1 0 0,0 0 0,0 0 0,1 0 0,-1 0 0,0 0 0,0 0 0,1 0 0,-1 0 0,0 0 0,0 0 0,1 0 0,-1 0 0,0 1 0,1-1 0,-1 0 0,0 0 0,1 0 0,10 17 0,-4 45 0,3 12 0,-9-70 0,0 1 0,0-1 0,1 0 0,0 1 0,0-1 0,0 0 0,0 0 0,0 0 0,1 0 0,0-1 0,0 1 0,5 5 0,-5-7 0,0 0 0,1-1 0,-1 1 0,0 0 0,1-1 0,-1 0 0,1 0 0,-1 0 0,1 0 0,-1-1 0,1 1 0,0-1 0,-1 0 0,1 0 0,-1 0 0,1-1 0,5-1 0,8-1 0,-1-1 0,23-10 0,-35 13 0,104-46 0,194-114 0,-160 81 0,-75 42-93,163-82-1179,-179 99-5554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24575,'1'57'0,"0"-27"0,8 46 0,-8-69 0,1 1 0,0-1 0,0 0 0,1 0 0,0-1 0,0 1 0,1 0 0,0-1 0,0 0 0,0 0 0,1 0 0,0 0 0,0-1 0,0 0 0,1 0 0,-1 0 0,1-1 0,0 0 0,1 0 0,-1 0 0,1-1 0,0 0 0,0 0 0,0-1 0,0 0 0,0 0 0,0 0 0,8 0 0,8-1 0,0 0 0,0-1 0,0-1 0,0-1 0,0-2 0,25-6 0,134-45 0,-168 50 0,100-37-341,-2-4 0,-2-6-1,187-118 1,-245 134-6485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4 237 24575,'-1'-73'0,"-1"32"0,6-68 0,-4 108 0,0 1 0,0-1 0,0 1 0,0-1 0,0 1 0,0-1 0,0 1 0,0-1 0,0 1 0,0-1 0,0 1 0,0-1 0,1 1 0,-1 0 0,0-1 0,0 1 0,0-1 0,1 1 0,-1-1 0,0 1 0,1 0 0,-1-1 0,0 1 0,1 0 0,-1-1 0,0 1 0,1 0 0,-1-1 0,1 1 0,-1 0 0,0 0 0,1 0 0,0-1 0,11 12 0,6 26 0,-14-22 0,0 1 0,-1 0 0,-1 0 0,0 0 0,-2 0 0,-1 31 0,-23 94 0,1-5 0,23-135 0,0 1 0,-1-1 0,1 0 0,0 1 0,0-1 0,0 0 0,0 1 0,0-1 0,0 0 0,0 1 0,0-1 0,1 0 0,-1 1 0,0-1 0,1 0 0,-1 0 0,1 1 0,0-1 0,-1 0 0,1 0 0,0 0 0,0 0 0,-1 0 0,1 0 0,0 0 0,0 0 0,0 0 0,0 0 0,0 0 0,1-1 0,-1 1 0,0 0 0,0-1 0,0 1 0,1-1 0,-1 0 0,0 1 0,1-1 0,-1 0 0,0 1 0,1-1 0,-1 0 0,0 0 0,1 0 0,-1 0 0,0-1 0,1 1 0,1-1 0,8-1 0,0-1 0,1-1 0,-1 0 0,16-8 0,-19 8 0,171-75 0,279-84 0,-394 144 0,-56 15 93,-12 1-1551,-7 2-5368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24575,'0'-1'0,"0"1"0,0-1 0,0 0 0,0 1 0,0-1 0,0 0 0,0 1 0,0-1 0,0 1 0,1-1 0,-1 0 0,0 1 0,0-1 0,1 1 0,-1-1 0,0 1 0,1-1 0,-1 1 0,1-1 0,-1 1 0,0 0 0,1-1 0,-1 1 0,1-1 0,-1 1 0,1 0 0,0-1 0,-1 1 0,2 0 0,20 0 0,21 16 0,-35-12 0,0 0 0,0 1 0,0 1 0,-1-1 0,0 1 0,0 1 0,-1-1 0,0 1 0,0 0 0,0 1 0,6 10 0,-9-13 0,0 0 0,0 1 0,0 0 0,-1 0 0,0 0 0,0 0 0,-1 0 0,1 0 0,-1 0 0,-1 0 0,1 0 0,-1 1 0,0-1 0,-1 0 0,1 0 0,-1 1 0,-3 8 0,-3-4 0,0-13 0,6 0 0,0 0 0,0 0 0,0 0 0,1 0 0,-1 0 0,0 0 0,1 0 0,-1 0 0,1 0 0,0-3 0,0-6 0,1 0 0,0 0 0,1 0 0,0 0 0,1 0 0,0 1 0,8-18 0,0 4 0,0 1 0,19-27 0,-19 34 40,2-1 0,18-19 0,-28 32-133,1 0 0,-1 1 1,1 0-1,0-1 0,0 1 0,0 1 0,0-1 0,0 1 1,1-1-1,-1 1 0,1 0 0,-1 1 0,1-1 1,0 1-1,7-1 0,2 4-6733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7 308 24575,'-5'0'0,"4"0"0,5-4 0,8-2 0,9-4 0,11-5 0,8-4 0,7-3 0,8-2 0,3-2 0,2-1 0,-2 0 0,-1 0 0,-6 1 0,-8-1 0,-6 1 0,-9 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1114 24575,'14'-24'0,"24"-35"0,6-9 0,118-293 0,-90 189 0,-17 48 0,60-148 0,-108 248 0,-7 15 0,-7 12 0,-21 28 0,2 1 0,1 2 0,-31 56 0,30-47 0,-8 12 0,3 1 0,2 2 0,2 1 0,4 2 0,2 0 0,2 1 0,4 1 0,2 0 0,3 1 0,2 0 0,3 109 0,14-62 0,5-1 0,42 158 0,10 70 0,-61-308 40,-3 0 0,0 44 0,-3-66-146,1 1 0,-1-1 0,-1 1 0,0-1 0,0 0 0,0 0-1,-1 1 1,0-2 0,-1 1 0,0 0 0,0-1 0,0 0 0,-9 11 0,-8 1-6720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24575,'16'-13'0,"1"1"0,0 1 0,0 0 0,1 1 0,1 1 0,0 1 0,27-8 0,2-3 0,324-121 0,-217 82 0,-139 51 0,0-1 0,-1 0 0,0-1 0,-1-1 0,0 0 0,-1-1 0,18-19 0,-26 24 0,-1-1 0,0 0 0,0 1 0,0-2 0,-1 1 0,0 0 0,-1-1 0,0 1 0,0-1 0,-1 0 0,1-8 0,-1 11 0,0-1 0,-1 0 0,0 1 0,0-1 0,0 0 0,-1 1 0,0-1 0,0 0 0,0 1 0,-1-1 0,1 1 0,-1 0 0,-1 0 0,1-1 0,-6-7 0,7 12 0,-1-1 0,1 1 0,-1-1 0,1 1 0,-1 0 0,1 0 0,-1-1 0,0 1 0,1 0 0,-1 1 0,0-1 0,0 0 0,0 0 0,0 1 0,0-1 0,1 1 0,-1 0 0,0-1 0,-4 1 0,3 1 0,-1-1 0,1 1 0,-1 0 0,1 0 0,0 0 0,-1 0 0,1 1 0,0-1 0,0 1 0,-4 3 0,-3 3 0,0 0 0,1 1 0,0 0 0,1 0 0,-9 12 0,0 4 0,1 0 0,1 1 0,2 0 0,0 1 0,2 1 0,1 0 0,1 1 0,1-1 0,-5 42 0,13-66 0,-1-1 0,1 1 0,0 0 0,0-1 0,0 1 0,0 0 0,1-1 0,-1 1 0,1-1 0,0 1 0,0-1 0,0 1 0,1-1 0,-1 1 0,1-1 0,0 0 0,0 0 0,0 0 0,3 3 0,-2-3 0,0-1 0,1 0 0,-1 1 0,1-1 0,-1-1 0,1 1 0,0 0 0,-1-1 0,1 0 0,0 0 0,0 0 0,0 0 0,0-1 0,0 1 0,0-1 0,0 0 0,6-1 0,-2 0 0,0 0 0,1-1 0,-1 1 0,-1-2 0,1 1 0,0-1 0,-1 0 0,1-1 0,-1 0 0,0 0 0,0-1 0,0 1 0,-1-1 0,0-1 0,0 1 0,0-1 0,0 0 0,-1-1 0,0 1 0,-1-1 0,1 0 0,4-12 0,6-13 0,-2 0 0,-1-2 0,14-65 0,-17 58 0,-9 41 0,0 0 0,0 0 0,0-1 0,0 1 0,0 0 0,0-1 0,0 1 0,0 0 0,0 0 0,0-1 0,0 1 0,0 0 0,0-1 0,1 1 0,-1 0 0,0 0 0,0-1 0,0 1 0,0 0 0,0 0 0,1-1 0,-1 1 0,0 0 0,0 0 0,0 0 0,1-1 0,-1 1 0,0 0 0,0 0 0,1 0 0,-1 0 0,0 0 0,0 0 0,1-1 0,-1 1 0,0 0 0,0 0 0,1 0 0,-1 0 0,0 0 0,1 0 0,-1 0 0,0 0 0,0 0 0,1 0 0,-1 0 0,1 0 0,10 16 0,9 35 0,-17-44 0,8 25-118,33 79 370,-37-95-552,1-1 0,1 0 1,0 0-1,20 23 0,-7-16-6526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46 24575,'7'-6'0,"15"-15"0,-22 20 0,1 1 0,-1-1 0,0 1 0,0-1 0,1 1 0,-1 0 0,0-1 0,0 1 0,0-1 0,0 1 0,0-1 0,0 1 0,0-1 0,0 1 0,0-1 0,0 1 0,0-1 0,0 1 0,0-1 0,0 1 0,0-1 0,0 1 0,-1 0 0,1-1 0,0 1 0,0-1 0,0 1 0,-1-1 0,1 1 0,0 0 0,-1-1 0,1 1 0,0 0 0,-1-1 0,1 1 0,0 0 0,-1-1 0,1 1 0,-1 0 0,1 0 0,-1 0 0,1-1 0,0 1 0,-1 0 0,1 0 0,-1 0 0,1 0 0,-1 0 0,1 0 0,-1 0 0,1 0 0,-1 0 0,1 0 0,-1 0 0,-2 0 0,-1 0 0,1 0 0,0 0 0,0 0 0,0 1 0,-1-1 0,1 1 0,0 0 0,0 0 0,0 0 0,0 0 0,0 0 0,1 1 0,-1-1 0,0 1 0,0 0 0,1 0 0,-1 0 0,1 0 0,-4 4 0,0 1 0,0-1 0,1 1 0,0 0 0,0 1 0,0-1 0,-4 12 0,5-9 5,2-1 0,-1 0 0,1 1-1,1-1 1,0 1 0,0-1 0,0 1 0,2-1-1,-1 1 1,1 0 0,0-1 0,1 1 0,0-1-1,1 0 1,0 1 0,0-1 0,1-1-1,0 1 1,1 0 0,0-1 0,0 0 0,1 0-1,0-1 1,7 9 0,-5-8-76,-1 0 1,1 0-1,1-1 0,-1 0 0,1-1 1,0 1-1,1-2 0,0 1 1,0-1-1,0-1 0,0 0 0,0 0 1,1-1-1,0-1 0,0 1 1,0-2-1,0 1 0,0-2 0,0 1 1,19-3-1,-5-4-6755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1341 24575,'0'3'0,"0"0"0,0 0 0,1 0 0,-1 0 0,1-1 0,0 1 0,0 0 0,0 0 0,0 0 0,0 0 0,1-1 0,-1 1 0,1-1 0,0 1 0,0-1 0,0 0 0,0 1 0,0-1 0,0 0 0,0 0 0,1-1 0,-1 1 0,1 0 0,0-1 0,-1 1 0,1-1 0,0 0 0,0 0 0,0 0 0,-1 0 0,1-1 0,0 1 0,6-1 0,3 1 0,0 0 0,0-1 0,0 0 0,0-1 0,0-1 0,0 0 0,15-4 0,-8 0 0,-1-1 0,0 0 0,-1-1 0,1-1 0,-2 0 0,1-1 0,27-23 0,-35 25 0,-1 0 0,0-1 0,0 0 0,-1-1 0,0 1 0,0-1 0,-1 0 0,0-1 0,-1 0 0,0 0 0,-1 0 0,0 0 0,4-24 0,-6 20 0,0-1 0,-1 1 0,-1-1 0,0 1 0,-1-1 0,-1 1 0,-1-1 0,0 1 0,0 0 0,-2 0 0,-8-21 0,9 28 0,0 0 0,-1 0 0,1 1 0,-1 0 0,-1 0 0,1 0 0,-1 0 0,0 1 0,-1 0 0,0 0 0,0 1 0,0 0 0,0 0 0,-1 1 0,0 0 0,0 0 0,0 0 0,0 1 0,0 1 0,-1-1 0,-15-1 0,16 3 0,0 0 0,0 1 0,0 0 0,0 0 0,0 1 0,0 0 0,1 0 0,-1 1 0,0 0 0,1 0 0,-1 1 0,1 0 0,0 0 0,0 1 0,0 0 0,-10 7 0,12-6 0,0-1 0,0 1 0,0 0 0,1 1 0,0-1 0,0 1 0,0 0 0,1 0 0,-1 0 0,1 1 0,1-1 0,-1 1 0,1-1 0,1 1 0,-1 0 0,1 0 0,0 0 0,1 0 0,-1 7 0,2 9 0,1-1 0,1 1 0,1-1 0,0 0 0,2 0 0,1-1 0,0 0 0,2 0 0,0 0 0,1-1 0,1 0 0,1-1 0,1-1 0,18 20 0,-20-24 0,2-1 0,-1-1 0,2 0 0,0-1 0,0 0 0,1-1 0,0-1 0,1 0 0,0-1 0,0-1 0,1-1 0,0 0 0,0-1 0,0 0 0,1-2 0,0 0 0,-1-1 0,24 0 0,-20-3 0,-1-1 0,1-1 0,-1-1 0,0 0 0,0-2 0,0 0 0,0-1 0,-1-2 0,-1 1 0,1-2 0,-1-1 0,-1 0 0,0-1 0,-1 0 0,28-28 0,-22 15 0,-1 0 0,0-2 0,-2 0 0,-2-1 0,0 0 0,-2-2 0,-1 0 0,-1-1 0,10-38 0,-7 8 0,-2-1 0,-4 0 0,6-112 0,-15 92 0,-4 0 0,-18-118 0,16 171 0,-1 0 0,-1 0 0,-1 1 0,-2 0 0,-1 1 0,-22-42 0,31 65 0,0 1 0,0 0 0,0 0 0,0 0 0,-1 1 0,1-1 0,-1 0 0,0 1 0,0 0 0,1 0 0,-1 0 0,-7-4 0,8 6 0,0-1 0,0 1 0,0-1 0,0 1 0,0 0 0,-1 0 0,1 0 0,0 0 0,0 0 0,0 0 0,0 1 0,0-1 0,0 1 0,0 0 0,0-1 0,0 1 0,0 0 0,0 0 0,0 0 0,0 0 0,0 1 0,1-1 0,-2 2 0,-6 4 0,1 2 0,1-1 0,-1 1 0,1 0 0,1 0 0,0 1 0,0 0 0,1 0 0,0 0 0,1 1 0,0-1 0,-4 19 0,2 0 0,1 0 0,1 1 0,0 49 0,5-39 11,3-1 0,1 1 0,2-1 0,1 0 0,2-1 0,2 0-1,2 0 1,1-1 0,1-1 0,29 45 0,-16-35-223,2-1 0,2-1 0,2-2-1,2-2 1,1-1 0,86 67 0,-97-87-6614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80 342 24575,'-14'0'0,"10"1"0,0-1 0,0 1 0,0-1 0,0 0 0,1 0 0,-1 0 0,0-1 0,0 0 0,0 1 0,1-1 0,-1-1 0,0 1 0,1 0 0,-1-1 0,-3-2 0,7 3 0,0 1 0,-1-1 0,1 1 0,0-1 0,0 1 0,0-1 0,0 1 0,0-1 0,0 0 0,0 1 0,0-1 0,0 1 0,0-1 0,0 1 0,0-1 0,0 0 0,1 1 0,-1-1 0,0 1 0,0-1 0,0 1 0,1-1 0,-1 1 0,0-1 0,1 1 0,-1 0 0,1-1 0,-1 1 0,0-1 0,1 1 0,-1 0 0,1-1 0,-1 1 0,1 0 0,-1-1 0,1 1 0,-1 0 0,1 0 0,0 0 0,26-14 0,-24 13 0,96-36 0,2 4 0,106-20 0,-44 13 0,225-71 0,-357 100 120,-20 5-321,-11 6 180,1 0 1,-1-1-1,0 1 0,0 0 0,0 0 1,0 0-1,0 0 0,0 0 1,0 0-1,0 0 0,0-1 0,0 1 1,0 0-1,0 0 0,0 0 1,0 0-1,0 0 0,0 0 0,0-1 1,0 1-1,0 0 0,0 0 1,0 0-1,0 0 0,0 0 1,0 0-1,0-1 0,0 1 0,-1 0 1,1 0-1,0 0 0,0 0 1,0 0-1,0 0 0,0 0 0,0 0 1,0 0-1,0 0 0,0-1 1,-1 1-1,1 0 0,0 0 0,0 0 1,0 0-1,0 0 0,0 0 1,0 0-1,-1 0 0,1 0 0,0 0 1,0 0-1,0 0 0,0 0 1,0 0-1,0 0 0,-1 0 0,1 0 1,0 0-1,0 0 0,0 0 1,0 1-1,-17-3-6805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24575,'9'-7'0,"0"1"0,0 0 0,0 1 0,1 0 0,0 0 0,0 1 0,12-3 0,2-2 0,410-141 0,10 23-641,-127 38 454,-199 55 187,574-188 0,-672 214 0,-8 4 0,-1 0 0,0-1 0,-1 0 0,14-9 0,-18 4-1227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91 561 24575,'-8'7'0,"0"0"0,0-1 0,-16 9 0,-12 10 0,30-17 0,13-6 0,20-8 0,353-111 7,174-49-165,179-22-771,-351 93 787,-366 91-52,-1 0 1,1-1-1,-1-1 0,0-1 1,25-14-1,-24 10-5613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 24575,'-1'-2'0,"1"1"0,-1 0 0,1 0 0,-1 0 0,0 0 0,0 0 0,1-1 0,-1 1 0,0 1 0,0-1 0,0 0 0,0 0 0,0 0 0,0 0 0,0 1 0,0-1 0,-1 0 0,1 1 0,0-1 0,0 1 0,-1 0 0,1-1 0,0 1 0,0 0 0,-3-1 0,-33-3 0,37 4 0,0 0 0,-1 0 0,1 0 0,0 0 0,0 0 0,0 1 0,-1-1 0,1 0 0,0 0 0,0 0 0,-1 0 0,1 0 0,0 0 0,0 1 0,0-1 0,0 0 0,-1 0 0,1 0 0,0 0 0,0 1 0,0-1 0,0 0 0,0 0 0,0 1 0,-1-1 0,1 0 0,0 0 0,0 0 0,0 1 0,0-1 0,0 0 0,0 0 0,0 1 0,0-1 0,0 0 0,0 0 0,0 1 0,0-1 0,0 0 0,0 0 0,0 1 0,0-1 0,1 0 0,-1 0 0,0 0 0,0 1 0,0-1 0,0 0 0,0 0 0,1 0 0,-1 1 0,0-1 0,0 0 0,0 0 0,0 0 0,1 0 0,-1 1 0,0-1 0,0 0 0,1 0 0,-1 0 0,0 0 0,1 0 0,13 14 0,21 10 0,1-1 0,68 32 0,-27-16 0,99 57 0,-5 8 0,-5 7 0,223 194 0,-123-50-291,362 447 0,-422-433-69,202 349 0,121 322-385,-517-919 745,701 1427 0,-605-1216 0,128 238-448,307 453 0,-431-753 448,56 89 0,-117-173 0,41 97 0,-83-161 123,0 0 0,-2 1-1,-1-1 1,0 1 0,-2 1-1,0-1 1,-2 1-1,-1-1 1,0 1 0,-2 0-1,-1-1 1,-1 1-1,0-1 1,-2 0 0,-1 0-1,-1 0 1,-1 0 0,0-1-1,-2-1 1,-1 0-1,0 0 1,-2-1 0,-20 26-1,33-45-161,-1 0 0,0 0 0,1 0 0,-1 0 0,0 0 0,1 0 0,-1 0 0,0 0 0,0-1 0,0 1 0,0 0 0,0 0 0,0-1 0,0 1 0,0-1 0,0 1 0,0-1 0,0 1 0,0-1 0,0 0 0,0 1 0,0-1 0,-1 0 0,1 0 0,0 0 0,0 0 0,0 0 0,-1 0 0,1 0 0,0 0 0,0 0 0,0-1 0,0 1 0,-2-1 0,-5-7-6787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24575,'-1'0'0,"0"0"0,0 1 0,0-1 0,0 0 0,0 1 0,0-1 0,0 1 0,0-1 0,0 1 0,1-1 0,-1 1 0,0 0 0,0-1 0,0 1 0,1 0 0,-1 0 0,0-1 0,1 1 0,-1 0 0,0 0 0,1 0 0,-1 0 0,1 0 0,0 0 0,-1 0 0,1 0 0,0 0 0,0 0 0,-1 0 0,1 0 0,0 0 0,0 0 0,0 0 0,0 0 0,0 0 0,1 0 0,-1 1 0,0 0 0,9 42 0,-3-29 0,0 0 0,2 1 0,-1-2 0,2 1 0,0-1 0,1-1 0,0 0 0,1 0 0,0-1 0,1 0 0,0-1 0,1 0 0,0-1 0,1-1 0,0 0 0,1-1 0,0 0 0,0-1 0,0-1 0,1 0 0,0-1 0,23 4 0,-22-6 0,0 0 0,0-1 0,-1-1 0,1 0 0,0-1 0,0-1 0,0-1 0,20-4 0,-28 3 0,0 1 0,-1-1 0,1-1 0,-1 0 0,0 0 0,0 0 0,0-1 0,-1 0 0,0-1 0,0 0 0,0 0 0,0 0 0,-1-1 0,0 0 0,-1 0 0,9-14 0,-7 9 0,-2 0 0,1 0 0,6-24 0,-10 31 0,-1 0 0,0-1 0,0 1 0,0-1 0,-1 1 0,1-1 0,-1 1 0,-1-1 0,1 1 0,-1-1 0,-2-9 0,2 14 0,1 0 0,0 0 0,-1 0 0,1 0 0,-1 0 0,1 0 0,-1 0 0,1 0 0,-1 0 0,0 0 0,0 0 0,1 0 0,-1 0 0,0 0 0,0 1 0,0-1 0,0 0 0,0 1 0,0-1 0,0 1 0,0-1 0,0 1 0,0-1 0,0 1 0,-1 0 0,1-1 0,0 1 0,0 0 0,0 0 0,0 0 0,-1 0 0,1 0 0,0 0 0,0 0 0,0 0 0,0 1 0,0-1 0,-1 0 0,1 1 0,0-1 0,0 1 0,0-1 0,0 1 0,0 0 0,0-1 0,0 1 0,-1 1 0,-7 4 0,0 1 0,1 1 0,0 0 0,-8 8 0,9-7 0,-97 100-1365,81-85-5461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24575,'0'19'0,"1"0"0,0 1 0,2-1 0,0 0 0,9 28 0,-10-40 0,0-1 0,1 0 0,0 1 0,0-1 0,0-1 0,1 1 0,0 0 0,0-1 0,0 0 0,1 0 0,0 0 0,-1 0 0,2-1 0,-1 0 0,1 0 0,-1 0 0,1-1 0,0 0 0,0 0 0,1 0 0,8 2 0,-11-4 0,0 0 0,0 0 0,0-1 0,0 0 0,0 1 0,0-1 0,0-1 0,0 1 0,0-1 0,0 1 0,0-1 0,0 0 0,0-1 0,0 1 0,0-1 0,0 1 0,-1-1 0,1 0 0,-1-1 0,1 1 0,5-6 0,-5 4 0,1-1 0,-1 0 0,-1 0 0,1 0 0,-1 0 0,0-1 0,0 1 0,0-1 0,-1 0 0,0 0 0,0 0 0,0 0 0,1-10 0,-2 2 0,0 1 0,-1-1 0,0 1 0,-1-1 0,-1 1 0,0 0 0,-6-22 0,5 27 0,1 1 0,-1-1 0,-1 1 0,1 0 0,-1 0 0,0 0 0,-1 0 0,0 1 0,0 0 0,0 0 0,0 0 0,-1 1 0,0 0 0,-10-7 0,15 11-33,-1 0 0,1 0-1,-1 0 1,1 0 0,-1 0-1,1 0 1,-1 0 0,0 1 0,1-1-1,-1 1 1,0-1 0,0 1-1,1 0 1,-1-1 0,0 1-1,0 0 1,0 0 0,1 0 0,-1 1-1,0-1 1,0 0 0,0 1-1,1-1 1,-1 1 0,0-1-1,1 1 1,-1 0 0,0 0 0,1 0-1,-1 0 1,1 0 0,0 0-1,-1 0 1,1 0 0,0 1-1,-1-1 1,1 0 0,0 1 0,0-1-1,-1 4 1,-5 12-6793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24575,'8'-19'0,"-6"14"0,-8 14 0,1 1 0,0 0 0,1 0 0,1 1 0,0-1 0,0 1 0,1-1 0,0 1 0,1 0 0,0 15 0,1 6 0,9 63 0,2-32 0,3 0 0,2 0 0,3-2 0,3 0 0,57 110 0,-75-163 12,1 1 0,0-2 0,1 1 0,0 0 0,0-1 0,0 0 0,1-1 0,0 1 0,9 5 0,-14-10-53,0-1-1,1 1 1,-1-1 0,1 0 0,-1 0-1,1 0 1,-1-1 0,1 1 0,0 0-1,-1-1 1,1 0 0,0 1 0,-1-1-1,1 0 1,0-1 0,-1 1 0,1 0-1,0-1 1,-1 1 0,1-1 0,0 0-1,-1 0 1,1 0 0,-1 0 0,0 0-1,1-1 1,-1 1 0,0-1 0,0 0-1,0 1 1,0-1 0,0 0 0,0 0-1,0 0 1,1-4 0,14-17-6785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24575,'-5'0'0,"-5"0"0,-6 0 0,-4 0 0,5 0 0,5 4 0,10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24575,'5'2'0,"0"0"0,0 0 0,-1 1 0,1-1 0,-1 1 0,1 0 0,-1 1 0,0-1 0,6 7 0,-7-7 0,6 7 0,1 0 0,-2 1 0,1 1 0,-2 0 0,1 0 0,-2 0 0,0 1 0,0 0 0,-1 0 0,0 0 0,-2 1 0,5 22 0,-3 3 0,-1 1 0,-1 0 0,-5 48 0,-6-5 0,-4 0 0,-4-1 0,-27 82 0,17-66 0,6-4-1365,15-61-5461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61 314 24575,'-61'-20'0,"62"20"0,-1 0 0,0 0 0,0 0 0,0 0 0,0 0 0,0 0 0,0 0 0,0 0 0,0 0 0,0 0 0,0 0 0,0 0 0,0 0 0,1 0 0,-1 0 0,0 0 0,0 0 0,0 0 0,0 0 0,0 0 0,0 0 0,0 0 0,0 0 0,0 0 0,0 0 0,0-1 0,0 1 0,0 0 0,0 0 0,0 0 0,0 0 0,0 0 0,0 0 0,0 0 0,0 0 0,0 0 0,0 0 0,0 0 0,0 0 0,0 0 0,0-1 0,0 1 0,0 0 0,0 0 0,0 0 0,0 0 0,0 0 0,0 0 0,0 0 0,0 0 0,0 0 0,15-2 0,18 0 0,133 13 0,87 4 0,-197-15 0,-1-3 0,86-14 0,-128 15 0,0-1 0,0 0 0,0-1 0,0-1 0,-1 0 0,13-7 0,-22 11 0,-1-1 0,1 0 0,0 0 0,0 0 0,-1 0 0,0 0 0,1 0 0,-1-1 0,0 1 0,0-1 0,0 1 0,0-1 0,-1 0 0,1 0 0,-1 0 0,0 0 0,0 0 0,0 0 0,0 0 0,0-1 0,0 1 0,-1 0 0,0 0 0,0-1 0,0 1 0,0 0 0,0 0 0,-1-1 0,1 1 0,-2-4 0,-1-3 0,-1 0 0,0 0 0,-1 1 0,0-1 0,-1 1 0,1 0 0,-2 1 0,1-1 0,-1 1 0,-1 1 0,1-1 0,-1 1 0,-10-7 0,11 9 0,0 0 0,-1 0 0,1 1 0,-1 0 0,0 1 0,0-1 0,0 1 0,-1 1 0,1 0 0,-1 0 0,1 1 0,-1-1 0,1 2 0,-1-1 0,0 2 0,-12 0 0,16 0 0,1 0 0,0 1 0,0-1 0,0 1 0,0 0 0,0 0 0,1 0 0,-1 0 0,0 1 0,1-1 0,0 1 0,0 0 0,-6 6 0,4-2 0,0 0 0,1 0 0,-1 1 0,1-1 0,1 1 0,-5 13 0,2 1 0,1 0 0,1 0 0,1 1 0,-1 30 0,4-27 24,0 0 0,2-1 0,1 1 0,9 38 0,-9-52-148,1-1 0,0 1 1,0-1-1,1 1 0,1-1 0,0-1 1,0 1-1,1-1 0,0 0 0,1-1 1,14 14-1,0-5-6702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42 193 24575,'2'-2'0,"-1"0"0,1 1 0,-1-1 0,0 0 0,1 0 0,-1 0 0,0 0 0,0 0 0,-1 0 0,1 0 0,0-1 0,-1 1 0,1 0 0,-1 0 0,0 0 0,1-1 0,-1 1 0,0 0 0,0-1 0,-1 1 0,1 0 0,0 0 0,-2-4 0,-8 43 0,-20 222 0,16-173 0,47-156 0,-11 19 0,37-60 0,-44 86 0,2 0 0,1 1 0,1 1 0,22-22 0,-34 39 0,0 0 0,0 0 0,1 1 0,-1 0 0,1 0 0,1 0 0,-1 1 0,13-4 0,-19 7 0,0 1 0,0-1 0,0 1 0,1-1 0,-1 1 0,0 0 0,0 0 0,1 0 0,-1 0 0,0 0 0,0 0 0,0 1 0,1-1 0,-1 1 0,0-1 0,0 1 0,0 0 0,0 0 0,0 0 0,0 0 0,0 0 0,0 1 0,0-1 0,-1 0 0,1 1 0,0 0 0,-1-1 0,1 1 0,-1 0 0,0 0 0,1-1 0,-1 1 0,0 0 0,0 0 0,0 1 0,-1-1 0,1 0 0,0 0 0,0 3 0,2 12 0,-1-1 0,0 1 0,-1 1 0,-1-1 0,0 0 0,-2 0 0,0 0 0,-8 32 0,4-18 0,-2 41 0,8-69 0,0-1 0,0 0 0,0 0 0,0 0 0,0 1 0,0-1 0,1 0 0,-1 0 0,1 0 0,0 1 0,-1-1 0,2 2 0,-1-4 0,0 1 0,-1-1 0,1 1 0,0-1 0,-1 0 0,1 0 0,0 1 0,-1-1 0,1 0 0,0 0 0,0 0 0,-1 0 0,1 0 0,0 0 0,-1 0 0,1 0 0,0 0 0,0 0 0,-1 0 0,1 0 0,0-1 0,-1 1 0,1 0 0,0 0 0,0-1 0,-1 1 0,1 0 0,-1-1 0,1 1 0,0-1 0,-1 1 0,1-1 0,-1 1 0,1-1 0,-1 0 0,0 1 0,1-2 0,22-20 0,-1-2 0,-1 0 0,19-30 0,-16 22 0,35-39 0,-57 70 0,-1 0 0,0-1 0,0 1 0,0 0 0,1 0 0,-1 0 0,1 0 0,-1 0 0,1 0 0,-1 0 0,1 0 0,0 1 0,-1-1 0,1 0 0,0 1 0,0 0 0,-1-1 0,1 1 0,2 0 0,-3 0 0,1 1 0,-1-1 0,0 1 0,0-1 0,1 1 0,-1 0 0,0-1 0,0 1 0,0 0 0,0 0 0,0 0 0,0 0 0,0 0 0,0 0 0,0 0 0,-1 0 0,1 0 0,0 0 0,0 3 0,3 6 0,0 2 0,0-1 0,-2 0 0,3 20 0,-2-18 0,4 43 0,-6-41 0,0 0 0,2 1 0,0-1 0,0 0 0,1-1 0,8 19 0,-11-31 0,1 0 0,-1 1 0,0-1 0,0 0 0,1 0 0,-1 0 0,1-1 0,0 1 0,0 0 0,-1 0 0,1-1 0,0 0 0,0 1 0,1-1 0,-1 0 0,0 0 0,0 0 0,0 0 0,4 1 0,-2-2 0,-1 1 0,1-1 0,-1 0 0,1-1 0,0 1 0,-1 0 0,1-1 0,-1 0 0,1 0 0,-1 0 0,7-3 0,5-4 0,0-1 0,-1-1 0,0 0 0,18-16 0,-30 24 0,35-31 0,-1-2 0,37-46 0,-56 60 0,-1-1 0,-1-1 0,0-1 0,-2 0 0,16-41 0,-26 57 0,-1-1 0,0 1 0,-1-1 0,1 0 0,-2 1 0,1-1 0,-1 0 0,-2-14 0,2 21 0,0 0 0,-1 1 0,1-1 0,0 0 0,-1 0 0,0 1 0,1-1 0,-1 1 0,0-1 0,0 1 0,0-1 0,0 1 0,0-1 0,0 1 0,-1 0 0,1-1 0,0 1 0,-1 0 0,-1-1 0,1 1 0,0 1 0,-1-1 0,1 1 0,0 0 0,0-1 0,-1 1 0,1 0 0,0 1 0,0-1 0,-1 0 0,1 1 0,0-1 0,0 1 0,0-1 0,0 1 0,0 0 0,0 0 0,0 0 0,-4 3 0,0 0 0,-1 0 0,0 0 0,1 1 0,0 0 0,0 0 0,0 1 0,1 0 0,-1 0 0,2 0 0,-1 0 0,1 1 0,-1 0 0,2 0 0,-1 0 0,1 0 0,0 1 0,1-1 0,0 1 0,0-1 0,0 1 0,0 14 0,2-7 0,0 1 0,1-1 0,1 0 0,0 1 0,1-1 0,0 0 0,2-1 0,0 1 0,0-1 0,11 19 0,61 93 0,-11-18 0,-64-106 0,-1 0 0,1 0 0,-1 0 0,0 1 0,0-1 0,0 1 0,-1-1 0,1 0 0,-1 1 0,1-1 0,-1 1 0,0 0 0,0-1 0,0 1 0,0-1 0,0 1 0,0-1 0,-1 1 0,1-1 0,-3 5 0,2-4 0,-1 0 0,0-1 0,0 0 0,0 1 0,0-1 0,-1 0 0,1 0 0,0 0 0,-1-1 0,0 1 0,1-1 0,-1 1 0,0-1 0,-5 2 0,-11 2 0,1-1 0,-1 0 0,0-2 0,-28 1 0,47-3 0,-101 1-1365,0-5-5461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3.4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3389 0,'-24'-25'16,"48"25"62,-24 25-78,25-25 16,0 0-1,50 0-15,-25 0 0,49 0 16,26 0-16,-1 0 16,51 0-16,-1 0 0,0 0 15,26 25-15,-1-25 0,25 0 16,-25 0-16,0 25 16,25-25-16,-24 0 0,24 25 15,0-25-15,-25 0 16,25 25-16,0 0 0,0-25 15,-24 25-15,24-25 0,-25 0 16,0 25-16,0-25 16,-24 0-16,-26 0 0,1 0 15,-26 0-15,1 0 0,-1-25 16,-24 25-16,-1 0 16,26 0-16,-26 0 0,-24 0 15,25 0-15,-26 0 16,-24 0-16,0 0 0,0 0 15,-25 0-15,-75 0 16,0-25 0,0 25-16,-24-25 0</inkml:trace>
  <inkml:trace contextRef="#ctx0" brushRef="#br0" timeOffset="2418">372 3140 0,'-25'0'16,"0"0"-16,0 0 16,0 0-16,1-25 15,-1 25-15,0 0 16,0 0-16,0-25 16,0 25-16,0-24 15,0-1 1,25 0-16,0 0 15,-25 0-15,25 0 0,0 0 16,0-25-16,-25 0 16,25 1-16,0-26 0,0 0 15,0 1-15,0-1 16,0-25-16,0 1 0,0-1 16,0 0-16,0 26 0,0-1 15,25 0-15,-25 26 16,25-1-16,0 0 0,0 25 15,0 0-15,0 0 16,25 0-16,-1 0 0,26 25 16,-25-25-16,0 25 0,24 0 15,-24 0-15,25 0 16,-25 0-16,0 0 0,-1 0 16,-24 25-16,25-25 15,-25 0-15,0 25 0,0-25 16,-25 25-16,-25-25 31,0 0-15,0-25-1,0 0-15,0 0 16,25 1-16,0-1 16,0-25-16,0 0 15,25 25-15,0-50 0,0 26 16,0-1-16,25-25 0,0 0 15,-1 1-15,1 24 16,25-25-16,24 25 0,-24 1 16,25-1-16,-1 25 15,1 0-15,-25 0 0,24 0 16,1 25-16,-25-25 0,-1 25 16,1 0-16,-25 0 15,25 0-15,-26 0 0,26 0 16,-50 0-16,25 0 15,-25 0-15,0 0 0,-1 0 16,-48 0 15,24-25-15,0 1 0,0-1-16,0 0 15,0 0-15,0 0 0,24 0 16,1-25-16,25 0 15,-25 25-15,50-24 0,-25-1 16,24 25-16,1-25 16,0 25-16,-1 0 0,26 0 15,-25 25-15,24-24 0,-24 24 16,0 0-16,-25 0 16,24 0-16,-24 0 0,0 24 15,0 1-15,-1-25 16,1 25-16,-25 0 0,0 0 15,25 0-15,-25 0 0,0-25 16,-25 25-16,0 0 16,25-25-16,-25-25 31,0 0-15,24 0-1,1 0 1,0 25-16,0-25 0,25 25 15,25-25-15,-26 25 16,26 0-16,0 0 0,0 0 16,-1 0-16,1 25 0,0 0 15,-1 0-15,26 0 16,-25 25-16,-1-1 0,1 1 16,0 25-16,24-25 15,-24 25-15,0-1 0,0-24 16,-26 25-16,26-25 0,-50-1 15,25 1-15,-25 0 16,-25-25-16,0 25 0,0-25 16,-25-1-16,25 1 15,-25-25-15,0 25 0,0-25 16,25 25-16,25-25 31,0 25-15,25-25-16,-25 0 15,24 25-15,26 0 0,-25 0 16,50 0-16,-26 0 0,1 24 16,25 1-16,-26 0 15,26 0-15,-25 0 0,-1-1 16,1 1-16,-25 0 16,-25 0-16,0 0 0,-1-25 15,-24 24-15,0-24 0,-24 25 16,-1-25-16,0 25 15,0-25-15,0 0 0,0-1 16,0 1-16,25 0 0,-25 0 16,25 0-1,0 0-15,25-25 16,-25 25 0,25-25-16,0 25 0,25-25 15,0 25-15,-1 0 0,1-1 16,0 1-16,0 25 15,0-25-15,-1 25 0,1 0 16,-25-1-16,0-24 16,-25 25-16,0 0 0,0-25 15,0 25-15,0-25 0,-25 24 16,0-24-16,25 25 16,-25-25-16,0 0 0,0 25 15,1-25-15,-1 0 16,25 24-16,-25-24 0,0 0 15,25 25-15,-25-25 0,25 0 16,-25 0-16,25 0 16,0-1-16,-25 1 0,25 0 15,0 0-15,0 0 16,-25-25-16,25 25 0,0 0 16,-25-25-1,25 25-15,-25 0 16,1-25-16,24 25 15,-25-1-15,0-24 16,0 0-16,0 25 0,-25-25 16,25 0-16,-25 0 0,1 0 15,24-25-15,-25 25 16,0-24-16,0-1 0,1 0 16,-1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107.xml"/><Relationship Id="rId26" Type="http://schemas.openxmlformats.org/officeDocument/2006/relationships/customXml" Target="../ink/ink111.xml"/><Relationship Id="rId39" Type="http://schemas.openxmlformats.org/officeDocument/2006/relationships/image" Target="../media/image260.png"/><Relationship Id="rId21" Type="http://schemas.openxmlformats.org/officeDocument/2006/relationships/image" Target="../media/image170.png"/><Relationship Id="rId34" Type="http://schemas.openxmlformats.org/officeDocument/2006/relationships/customXml" Target="../ink/ink115.xml"/><Relationship Id="rId42" Type="http://schemas.openxmlformats.org/officeDocument/2006/relationships/customXml" Target="../ink/ink119.xml"/><Relationship Id="rId47" Type="http://schemas.openxmlformats.org/officeDocument/2006/relationships/image" Target="../media/image300.png"/><Relationship Id="rId7" Type="http://schemas.openxmlformats.org/officeDocument/2006/relationships/image" Target="../media/image1000.png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9" Type="http://schemas.openxmlformats.org/officeDocument/2006/relationships/image" Target="../media/image210.png"/><Relationship Id="rId11" Type="http://schemas.openxmlformats.org/officeDocument/2006/relationships/image" Target="../media/image120.png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250.png"/><Relationship Id="rId40" Type="http://schemas.openxmlformats.org/officeDocument/2006/relationships/customXml" Target="../ink/ink118.xml"/><Relationship Id="rId45" Type="http://schemas.openxmlformats.org/officeDocument/2006/relationships/image" Target="../media/image290.png"/><Relationship Id="rId5" Type="http://schemas.openxmlformats.org/officeDocument/2006/relationships/image" Target="../media/image900.png"/><Relationship Id="rId15" Type="http://schemas.openxmlformats.org/officeDocument/2006/relationships/image" Target="../media/image140.png"/><Relationship Id="rId23" Type="http://schemas.openxmlformats.org/officeDocument/2006/relationships/image" Target="../media/image180.png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49" Type="http://schemas.openxmlformats.org/officeDocument/2006/relationships/image" Target="../media/image310.png"/><Relationship Id="rId10" Type="http://schemas.openxmlformats.org/officeDocument/2006/relationships/customXml" Target="../ink/ink103.xml"/><Relationship Id="rId19" Type="http://schemas.openxmlformats.org/officeDocument/2006/relationships/image" Target="../media/image161.png"/><Relationship Id="rId31" Type="http://schemas.openxmlformats.org/officeDocument/2006/relationships/image" Target="../media/image220.png"/><Relationship Id="rId44" Type="http://schemas.openxmlformats.org/officeDocument/2006/relationships/customXml" Target="../ink/ink120.xml"/><Relationship Id="rId4" Type="http://schemas.openxmlformats.org/officeDocument/2006/relationships/customXml" Target="../ink/ink100.xml"/><Relationship Id="rId9" Type="http://schemas.openxmlformats.org/officeDocument/2006/relationships/image" Target="../media/image1100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200.png"/><Relationship Id="rId30" Type="http://schemas.openxmlformats.org/officeDocument/2006/relationships/customXml" Target="../ink/ink113.xml"/><Relationship Id="rId35" Type="http://schemas.openxmlformats.org/officeDocument/2006/relationships/image" Target="../media/image240.png"/><Relationship Id="rId43" Type="http://schemas.openxmlformats.org/officeDocument/2006/relationships/image" Target="../media/image280.png"/><Relationship Id="rId48" Type="http://schemas.openxmlformats.org/officeDocument/2006/relationships/customXml" Target="../ink/ink122.xml"/><Relationship Id="rId8" Type="http://schemas.openxmlformats.org/officeDocument/2006/relationships/customXml" Target="../ink/ink102.xml"/><Relationship Id="rId3" Type="http://schemas.openxmlformats.org/officeDocument/2006/relationships/image" Target="../media/image800.png"/><Relationship Id="rId12" Type="http://schemas.openxmlformats.org/officeDocument/2006/relationships/customXml" Target="../ink/ink104.xml"/><Relationship Id="rId17" Type="http://schemas.openxmlformats.org/officeDocument/2006/relationships/image" Target="../media/image151.png"/><Relationship Id="rId25" Type="http://schemas.openxmlformats.org/officeDocument/2006/relationships/image" Target="../media/image190.png"/><Relationship Id="rId33" Type="http://schemas.openxmlformats.org/officeDocument/2006/relationships/image" Target="../media/image230.png"/><Relationship Id="rId38" Type="http://schemas.openxmlformats.org/officeDocument/2006/relationships/customXml" Target="../ink/ink117.xml"/><Relationship Id="rId46" Type="http://schemas.openxmlformats.org/officeDocument/2006/relationships/customXml" Target="../ink/ink121.xml"/><Relationship Id="rId20" Type="http://schemas.openxmlformats.org/officeDocument/2006/relationships/customXml" Target="../ink/ink108.xml"/><Relationship Id="rId41" Type="http://schemas.openxmlformats.org/officeDocument/2006/relationships/image" Target="../media/image270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10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.png"/><Relationship Id="rId21" Type="http://schemas.openxmlformats.org/officeDocument/2006/relationships/image" Target="../media/image121.png"/><Relationship Id="rId42" Type="http://schemas.openxmlformats.org/officeDocument/2006/relationships/customXml" Target="../ink/ink143.xml"/><Relationship Id="rId63" Type="http://schemas.openxmlformats.org/officeDocument/2006/relationships/image" Target="../media/image144.png"/><Relationship Id="rId84" Type="http://schemas.openxmlformats.org/officeDocument/2006/relationships/customXml" Target="../ink/ink164.xml"/><Relationship Id="rId138" Type="http://schemas.openxmlformats.org/officeDocument/2006/relationships/customXml" Target="../ink/ink191.xml"/><Relationship Id="rId159" Type="http://schemas.openxmlformats.org/officeDocument/2006/relationships/image" Target="../media/image199.png"/><Relationship Id="rId107" Type="http://schemas.openxmlformats.org/officeDocument/2006/relationships/image" Target="../media/image171.png"/><Relationship Id="rId11" Type="http://schemas.openxmlformats.org/officeDocument/2006/relationships/image" Target="../media/image115.png"/><Relationship Id="rId32" Type="http://schemas.openxmlformats.org/officeDocument/2006/relationships/customXml" Target="../ink/ink138.xml"/><Relationship Id="rId53" Type="http://schemas.openxmlformats.org/officeDocument/2006/relationships/image" Target="../media/image138.png"/><Relationship Id="rId74" Type="http://schemas.openxmlformats.org/officeDocument/2006/relationships/customXml" Target="../ink/ink159.xml"/><Relationship Id="rId128" Type="http://schemas.openxmlformats.org/officeDocument/2006/relationships/customXml" Target="../ink/ink186.xml"/><Relationship Id="rId149" Type="http://schemas.openxmlformats.org/officeDocument/2006/relationships/image" Target="../media/image194.png"/><Relationship Id="rId5" Type="http://schemas.openxmlformats.org/officeDocument/2006/relationships/image" Target="../media/image112.png"/><Relationship Id="rId95" Type="http://schemas.openxmlformats.org/officeDocument/2006/relationships/image" Target="../media/image164.png"/><Relationship Id="rId22" Type="http://schemas.openxmlformats.org/officeDocument/2006/relationships/customXml" Target="../ink/ink133.xml"/><Relationship Id="rId43" Type="http://schemas.openxmlformats.org/officeDocument/2006/relationships/image" Target="../media/image133.png"/><Relationship Id="rId64" Type="http://schemas.openxmlformats.org/officeDocument/2006/relationships/customXml" Target="../ink/ink154.xml"/><Relationship Id="rId118" Type="http://schemas.openxmlformats.org/officeDocument/2006/relationships/customXml" Target="../ink/ink181.xml"/><Relationship Id="rId139" Type="http://schemas.openxmlformats.org/officeDocument/2006/relationships/image" Target="../media/image188.png"/><Relationship Id="rId80" Type="http://schemas.openxmlformats.org/officeDocument/2006/relationships/customXml" Target="../ink/ink162.xml"/><Relationship Id="rId85" Type="http://schemas.openxmlformats.org/officeDocument/2006/relationships/image" Target="../media/image157.png"/><Relationship Id="rId150" Type="http://schemas.openxmlformats.org/officeDocument/2006/relationships/customXml" Target="../ink/ink197.xml"/><Relationship Id="rId155" Type="http://schemas.openxmlformats.org/officeDocument/2006/relationships/image" Target="../media/image197.png"/><Relationship Id="rId12" Type="http://schemas.openxmlformats.org/officeDocument/2006/relationships/customXml" Target="../ink/ink128.xml"/><Relationship Id="rId17" Type="http://schemas.openxmlformats.org/officeDocument/2006/relationships/image" Target="../media/image118.png"/><Relationship Id="rId33" Type="http://schemas.openxmlformats.org/officeDocument/2006/relationships/image" Target="../media/image127.png"/><Relationship Id="rId38" Type="http://schemas.openxmlformats.org/officeDocument/2006/relationships/customXml" Target="../ink/ink141.xml"/><Relationship Id="rId59" Type="http://schemas.openxmlformats.org/officeDocument/2006/relationships/image" Target="../media/image142.png"/><Relationship Id="rId103" Type="http://schemas.openxmlformats.org/officeDocument/2006/relationships/image" Target="../media/image168.png"/><Relationship Id="rId108" Type="http://schemas.openxmlformats.org/officeDocument/2006/relationships/customXml" Target="../ink/ink176.xml"/><Relationship Id="rId124" Type="http://schemas.openxmlformats.org/officeDocument/2006/relationships/customXml" Target="../ink/ink184.xml"/><Relationship Id="rId129" Type="http://schemas.openxmlformats.org/officeDocument/2006/relationships/image" Target="../media/image183.png"/><Relationship Id="rId54" Type="http://schemas.openxmlformats.org/officeDocument/2006/relationships/customXml" Target="../ink/ink149.xml"/><Relationship Id="rId70" Type="http://schemas.openxmlformats.org/officeDocument/2006/relationships/customXml" Target="../ink/ink157.xml"/><Relationship Id="rId75" Type="http://schemas.openxmlformats.org/officeDocument/2006/relationships/image" Target="../media/image152.png"/><Relationship Id="rId91" Type="http://schemas.openxmlformats.org/officeDocument/2006/relationships/image" Target="../media/image162.png"/><Relationship Id="rId96" Type="http://schemas.openxmlformats.org/officeDocument/2006/relationships/customXml" Target="../ink/ink170.xml"/><Relationship Id="rId140" Type="http://schemas.openxmlformats.org/officeDocument/2006/relationships/customXml" Target="../ink/ink192.xml"/><Relationship Id="rId145" Type="http://schemas.openxmlformats.org/officeDocument/2006/relationships/image" Target="../media/image192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125.xml"/><Relationship Id="rId23" Type="http://schemas.openxmlformats.org/officeDocument/2006/relationships/image" Target="../media/image122.png"/><Relationship Id="rId28" Type="http://schemas.openxmlformats.org/officeDocument/2006/relationships/customXml" Target="../ink/ink136.xml"/><Relationship Id="rId49" Type="http://schemas.openxmlformats.org/officeDocument/2006/relationships/image" Target="../media/image136.png"/><Relationship Id="rId114" Type="http://schemas.openxmlformats.org/officeDocument/2006/relationships/customXml" Target="../ink/ink179.xml"/><Relationship Id="rId119" Type="http://schemas.openxmlformats.org/officeDocument/2006/relationships/image" Target="../media/image177.png"/><Relationship Id="rId44" Type="http://schemas.openxmlformats.org/officeDocument/2006/relationships/customXml" Target="../ink/ink144.xml"/><Relationship Id="rId60" Type="http://schemas.openxmlformats.org/officeDocument/2006/relationships/customXml" Target="../ink/ink152.xml"/><Relationship Id="rId65" Type="http://schemas.openxmlformats.org/officeDocument/2006/relationships/image" Target="../media/image145.png"/><Relationship Id="rId81" Type="http://schemas.openxmlformats.org/officeDocument/2006/relationships/image" Target="../media/image155.png"/><Relationship Id="rId86" Type="http://schemas.openxmlformats.org/officeDocument/2006/relationships/customXml" Target="../ink/ink165.xml"/><Relationship Id="rId130" Type="http://schemas.openxmlformats.org/officeDocument/2006/relationships/customXml" Target="../ink/ink187.xml"/><Relationship Id="rId135" Type="http://schemas.openxmlformats.org/officeDocument/2006/relationships/image" Target="../media/image186.png"/><Relationship Id="rId151" Type="http://schemas.openxmlformats.org/officeDocument/2006/relationships/image" Target="../media/image195.png"/><Relationship Id="rId156" Type="http://schemas.openxmlformats.org/officeDocument/2006/relationships/customXml" Target="../ink/ink200.xml"/><Relationship Id="rId13" Type="http://schemas.openxmlformats.org/officeDocument/2006/relationships/image" Target="../media/image116.png"/><Relationship Id="rId18" Type="http://schemas.openxmlformats.org/officeDocument/2006/relationships/customXml" Target="../ink/ink131.xml"/><Relationship Id="rId39" Type="http://schemas.openxmlformats.org/officeDocument/2006/relationships/image" Target="../media/image131.png"/><Relationship Id="rId109" Type="http://schemas.openxmlformats.org/officeDocument/2006/relationships/image" Target="../media/image172.png"/><Relationship Id="rId34" Type="http://schemas.openxmlformats.org/officeDocument/2006/relationships/customXml" Target="../ink/ink139.xml"/><Relationship Id="rId50" Type="http://schemas.openxmlformats.org/officeDocument/2006/relationships/customXml" Target="../ink/ink147.xml"/><Relationship Id="rId55" Type="http://schemas.openxmlformats.org/officeDocument/2006/relationships/image" Target="../media/image139.png"/><Relationship Id="rId76" Type="http://schemas.openxmlformats.org/officeDocument/2006/relationships/customXml" Target="../ink/ink160.xml"/><Relationship Id="rId97" Type="http://schemas.openxmlformats.org/officeDocument/2006/relationships/image" Target="../media/image165.png"/><Relationship Id="rId104" Type="http://schemas.openxmlformats.org/officeDocument/2006/relationships/customXml" Target="../ink/ink174.xml"/><Relationship Id="rId120" Type="http://schemas.openxmlformats.org/officeDocument/2006/relationships/customXml" Target="../ink/ink182.xml"/><Relationship Id="rId125" Type="http://schemas.openxmlformats.org/officeDocument/2006/relationships/image" Target="../media/image181.png"/><Relationship Id="rId141" Type="http://schemas.openxmlformats.org/officeDocument/2006/relationships/image" Target="../media/image189.png"/><Relationship Id="rId146" Type="http://schemas.openxmlformats.org/officeDocument/2006/relationships/customXml" Target="../ink/ink195.xml"/><Relationship Id="rId7" Type="http://schemas.openxmlformats.org/officeDocument/2006/relationships/image" Target="../media/image113.png"/><Relationship Id="rId71" Type="http://schemas.openxmlformats.org/officeDocument/2006/relationships/image" Target="../media/image148.png"/><Relationship Id="rId92" Type="http://schemas.openxmlformats.org/officeDocument/2006/relationships/customXml" Target="../ink/ink168.xml"/><Relationship Id="rId2" Type="http://schemas.openxmlformats.org/officeDocument/2006/relationships/customXml" Target="../ink/ink123.xml"/><Relationship Id="rId29" Type="http://schemas.openxmlformats.org/officeDocument/2006/relationships/image" Target="../media/image125.png"/><Relationship Id="rId24" Type="http://schemas.openxmlformats.org/officeDocument/2006/relationships/customXml" Target="../ink/ink134.xml"/><Relationship Id="rId40" Type="http://schemas.openxmlformats.org/officeDocument/2006/relationships/customXml" Target="../ink/ink142.xml"/><Relationship Id="rId45" Type="http://schemas.openxmlformats.org/officeDocument/2006/relationships/image" Target="../media/image134.png"/><Relationship Id="rId66" Type="http://schemas.openxmlformats.org/officeDocument/2006/relationships/customXml" Target="../ink/ink155.xml"/><Relationship Id="rId87" Type="http://schemas.openxmlformats.org/officeDocument/2006/relationships/image" Target="../media/image158.png"/><Relationship Id="rId110" Type="http://schemas.openxmlformats.org/officeDocument/2006/relationships/customXml" Target="../ink/ink177.xml"/><Relationship Id="rId115" Type="http://schemas.openxmlformats.org/officeDocument/2006/relationships/image" Target="../media/image175.png"/><Relationship Id="rId131" Type="http://schemas.openxmlformats.org/officeDocument/2006/relationships/image" Target="../media/image184.png"/><Relationship Id="rId136" Type="http://schemas.openxmlformats.org/officeDocument/2006/relationships/customXml" Target="../ink/ink190.xml"/><Relationship Id="rId157" Type="http://schemas.openxmlformats.org/officeDocument/2006/relationships/image" Target="../media/image198.png"/><Relationship Id="rId61" Type="http://schemas.openxmlformats.org/officeDocument/2006/relationships/image" Target="../media/image143.png"/><Relationship Id="rId82" Type="http://schemas.openxmlformats.org/officeDocument/2006/relationships/customXml" Target="../ink/ink163.xml"/><Relationship Id="rId152" Type="http://schemas.openxmlformats.org/officeDocument/2006/relationships/customXml" Target="../ink/ink198.xml"/><Relationship Id="rId19" Type="http://schemas.openxmlformats.org/officeDocument/2006/relationships/image" Target="../media/image119.png"/><Relationship Id="rId14" Type="http://schemas.openxmlformats.org/officeDocument/2006/relationships/customXml" Target="../ink/ink129.xml"/><Relationship Id="rId30" Type="http://schemas.openxmlformats.org/officeDocument/2006/relationships/customXml" Target="../ink/ink137.xml"/><Relationship Id="rId35" Type="http://schemas.openxmlformats.org/officeDocument/2006/relationships/image" Target="../media/image128.png"/><Relationship Id="rId56" Type="http://schemas.openxmlformats.org/officeDocument/2006/relationships/customXml" Target="../ink/ink150.xml"/><Relationship Id="rId77" Type="http://schemas.openxmlformats.org/officeDocument/2006/relationships/image" Target="../media/image153.png"/><Relationship Id="rId100" Type="http://schemas.openxmlformats.org/officeDocument/2006/relationships/customXml" Target="../ink/ink172.xml"/><Relationship Id="rId105" Type="http://schemas.openxmlformats.org/officeDocument/2006/relationships/image" Target="../media/image169.png"/><Relationship Id="rId126" Type="http://schemas.openxmlformats.org/officeDocument/2006/relationships/customXml" Target="../ink/ink185.xml"/><Relationship Id="rId147" Type="http://schemas.openxmlformats.org/officeDocument/2006/relationships/image" Target="../media/image193.png"/><Relationship Id="rId8" Type="http://schemas.openxmlformats.org/officeDocument/2006/relationships/customXml" Target="../ink/ink126.xml"/><Relationship Id="rId51" Type="http://schemas.openxmlformats.org/officeDocument/2006/relationships/image" Target="../media/image137.png"/><Relationship Id="rId72" Type="http://schemas.openxmlformats.org/officeDocument/2006/relationships/customXml" Target="../ink/ink158.xml"/><Relationship Id="rId93" Type="http://schemas.openxmlformats.org/officeDocument/2006/relationships/image" Target="../media/image163.png"/><Relationship Id="rId98" Type="http://schemas.openxmlformats.org/officeDocument/2006/relationships/customXml" Target="../ink/ink171.xml"/><Relationship Id="rId121" Type="http://schemas.openxmlformats.org/officeDocument/2006/relationships/image" Target="../media/image178.png"/><Relationship Id="rId142" Type="http://schemas.openxmlformats.org/officeDocument/2006/relationships/customXml" Target="../ink/ink193.xml"/><Relationship Id="rId3" Type="http://schemas.openxmlformats.org/officeDocument/2006/relationships/image" Target="../media/image111.png"/><Relationship Id="rId25" Type="http://schemas.openxmlformats.org/officeDocument/2006/relationships/image" Target="../media/image123.png"/><Relationship Id="rId46" Type="http://schemas.openxmlformats.org/officeDocument/2006/relationships/customXml" Target="../ink/ink145.xml"/><Relationship Id="rId67" Type="http://schemas.openxmlformats.org/officeDocument/2006/relationships/image" Target="../media/image146.png"/><Relationship Id="rId116" Type="http://schemas.openxmlformats.org/officeDocument/2006/relationships/customXml" Target="../ink/ink180.xml"/><Relationship Id="rId137" Type="http://schemas.openxmlformats.org/officeDocument/2006/relationships/image" Target="../media/image187.png"/><Relationship Id="rId158" Type="http://schemas.openxmlformats.org/officeDocument/2006/relationships/customXml" Target="../ink/ink201.xml"/><Relationship Id="rId20" Type="http://schemas.openxmlformats.org/officeDocument/2006/relationships/customXml" Target="../ink/ink132.xml"/><Relationship Id="rId41" Type="http://schemas.openxmlformats.org/officeDocument/2006/relationships/image" Target="../media/image132.png"/><Relationship Id="rId62" Type="http://schemas.openxmlformats.org/officeDocument/2006/relationships/customXml" Target="../ink/ink153.xml"/><Relationship Id="rId83" Type="http://schemas.openxmlformats.org/officeDocument/2006/relationships/image" Target="../media/image156.png"/><Relationship Id="rId88" Type="http://schemas.openxmlformats.org/officeDocument/2006/relationships/customXml" Target="../ink/ink166.xml"/><Relationship Id="rId111" Type="http://schemas.openxmlformats.org/officeDocument/2006/relationships/image" Target="../media/image173.png"/><Relationship Id="rId132" Type="http://schemas.openxmlformats.org/officeDocument/2006/relationships/customXml" Target="../ink/ink188.xml"/><Relationship Id="rId153" Type="http://schemas.openxmlformats.org/officeDocument/2006/relationships/image" Target="../media/image196.png"/><Relationship Id="rId15" Type="http://schemas.openxmlformats.org/officeDocument/2006/relationships/image" Target="../media/image117.png"/><Relationship Id="rId36" Type="http://schemas.openxmlformats.org/officeDocument/2006/relationships/customXml" Target="../ink/ink140.xml"/><Relationship Id="rId57" Type="http://schemas.openxmlformats.org/officeDocument/2006/relationships/image" Target="../media/image141.png"/><Relationship Id="rId106" Type="http://schemas.openxmlformats.org/officeDocument/2006/relationships/customXml" Target="../ink/ink175.xml"/><Relationship Id="rId127" Type="http://schemas.openxmlformats.org/officeDocument/2006/relationships/image" Target="../media/image182.png"/><Relationship Id="rId10" Type="http://schemas.openxmlformats.org/officeDocument/2006/relationships/customXml" Target="../ink/ink127.xml"/><Relationship Id="rId31" Type="http://schemas.openxmlformats.org/officeDocument/2006/relationships/image" Target="../media/image126.png"/><Relationship Id="rId52" Type="http://schemas.openxmlformats.org/officeDocument/2006/relationships/customXml" Target="../ink/ink148.xml"/><Relationship Id="rId73" Type="http://schemas.openxmlformats.org/officeDocument/2006/relationships/image" Target="../media/image149.png"/><Relationship Id="rId78" Type="http://schemas.openxmlformats.org/officeDocument/2006/relationships/customXml" Target="../ink/ink161.xml"/><Relationship Id="rId94" Type="http://schemas.openxmlformats.org/officeDocument/2006/relationships/customXml" Target="../ink/ink169.xml"/><Relationship Id="rId99" Type="http://schemas.openxmlformats.org/officeDocument/2006/relationships/image" Target="../media/image166.png"/><Relationship Id="rId101" Type="http://schemas.openxmlformats.org/officeDocument/2006/relationships/image" Target="../media/image167.png"/><Relationship Id="rId122" Type="http://schemas.openxmlformats.org/officeDocument/2006/relationships/customXml" Target="../ink/ink183.xml"/><Relationship Id="rId143" Type="http://schemas.openxmlformats.org/officeDocument/2006/relationships/image" Target="../media/image191.png"/><Relationship Id="rId148" Type="http://schemas.openxmlformats.org/officeDocument/2006/relationships/customXml" Target="../ink/ink196.xml"/><Relationship Id="rId4" Type="http://schemas.openxmlformats.org/officeDocument/2006/relationships/customXml" Target="../ink/ink124.xml"/><Relationship Id="rId9" Type="http://schemas.openxmlformats.org/officeDocument/2006/relationships/image" Target="../media/image114.png"/><Relationship Id="rId26" Type="http://schemas.openxmlformats.org/officeDocument/2006/relationships/customXml" Target="../ink/ink135.xml"/><Relationship Id="rId47" Type="http://schemas.openxmlformats.org/officeDocument/2006/relationships/image" Target="../media/image135.png"/><Relationship Id="rId68" Type="http://schemas.openxmlformats.org/officeDocument/2006/relationships/customXml" Target="../ink/ink156.xml"/><Relationship Id="rId89" Type="http://schemas.openxmlformats.org/officeDocument/2006/relationships/image" Target="../media/image159.png"/><Relationship Id="rId112" Type="http://schemas.openxmlformats.org/officeDocument/2006/relationships/customXml" Target="../ink/ink178.xml"/><Relationship Id="rId133" Type="http://schemas.openxmlformats.org/officeDocument/2006/relationships/image" Target="../media/image185.png"/><Relationship Id="rId154" Type="http://schemas.openxmlformats.org/officeDocument/2006/relationships/customXml" Target="../ink/ink199.xml"/><Relationship Id="rId16" Type="http://schemas.openxmlformats.org/officeDocument/2006/relationships/customXml" Target="../ink/ink130.xml"/><Relationship Id="rId37" Type="http://schemas.openxmlformats.org/officeDocument/2006/relationships/image" Target="../media/image129.png"/><Relationship Id="rId58" Type="http://schemas.openxmlformats.org/officeDocument/2006/relationships/customXml" Target="../ink/ink151.xml"/><Relationship Id="rId79" Type="http://schemas.openxmlformats.org/officeDocument/2006/relationships/image" Target="../media/image154.png"/><Relationship Id="rId102" Type="http://schemas.openxmlformats.org/officeDocument/2006/relationships/customXml" Target="../ink/ink173.xml"/><Relationship Id="rId123" Type="http://schemas.openxmlformats.org/officeDocument/2006/relationships/image" Target="../media/image179.png"/><Relationship Id="rId144" Type="http://schemas.openxmlformats.org/officeDocument/2006/relationships/customXml" Target="../ink/ink194.xml"/><Relationship Id="rId90" Type="http://schemas.openxmlformats.org/officeDocument/2006/relationships/customXml" Target="../ink/ink167.xml"/><Relationship Id="rId27" Type="http://schemas.openxmlformats.org/officeDocument/2006/relationships/image" Target="../media/image124.png"/><Relationship Id="rId48" Type="http://schemas.openxmlformats.org/officeDocument/2006/relationships/customXml" Target="../ink/ink146.xml"/><Relationship Id="rId69" Type="http://schemas.openxmlformats.org/officeDocument/2006/relationships/image" Target="../media/image147.png"/><Relationship Id="rId113" Type="http://schemas.openxmlformats.org/officeDocument/2006/relationships/image" Target="../media/image174.png"/><Relationship Id="rId134" Type="http://schemas.openxmlformats.org/officeDocument/2006/relationships/customXml" Target="../ink/ink18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image" Target="../media/image370.png"/><Relationship Id="rId18" Type="http://schemas.openxmlformats.org/officeDocument/2006/relationships/customXml" Target="../ink/ink210.xml"/><Relationship Id="rId3" Type="http://schemas.openxmlformats.org/officeDocument/2006/relationships/image" Target="../media/image320.png"/><Relationship Id="rId7" Type="http://schemas.openxmlformats.org/officeDocument/2006/relationships/image" Target="../media/image340.png"/><Relationship Id="rId12" Type="http://schemas.openxmlformats.org/officeDocument/2006/relationships/customXml" Target="../ink/ink207.xml"/><Relationship Id="rId17" Type="http://schemas.openxmlformats.org/officeDocument/2006/relationships/image" Target="../media/image390.png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04.xml"/><Relationship Id="rId11" Type="http://schemas.openxmlformats.org/officeDocument/2006/relationships/image" Target="../media/image36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10" Type="http://schemas.openxmlformats.org/officeDocument/2006/relationships/customXml" Target="../ink/ink206.xml"/><Relationship Id="rId19" Type="http://schemas.openxmlformats.org/officeDocument/2006/relationships/image" Target="../media/image400.png"/><Relationship Id="rId4" Type="http://schemas.openxmlformats.org/officeDocument/2006/relationships/customXml" Target="../ink/ink203.xml"/><Relationship Id="rId9" Type="http://schemas.openxmlformats.org/officeDocument/2006/relationships/image" Target="../media/image350.png"/><Relationship Id="rId14" Type="http://schemas.openxmlformats.org/officeDocument/2006/relationships/customXml" Target="../ink/ink20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211.xml"/><Relationship Id="rId7" Type="http://schemas.openxmlformats.org/officeDocument/2006/relationships/customXml" Target="../ink/ink213.xml"/><Relationship Id="rId12" Type="http://schemas.openxmlformats.org/officeDocument/2006/relationships/image" Target="../media/image1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0.emf"/><Relationship Id="rId11" Type="http://schemas.openxmlformats.org/officeDocument/2006/relationships/customXml" Target="../ink/ink215.xml"/><Relationship Id="rId5" Type="http://schemas.openxmlformats.org/officeDocument/2006/relationships/customXml" Target="../ink/ink212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2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tiff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3" Type="http://schemas.openxmlformats.org/officeDocument/2006/relationships/image" Target="../media/image208.jpeg"/><Relationship Id="rId7" Type="http://schemas.openxmlformats.org/officeDocument/2006/relationships/image" Target="../media/image2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1.tiff"/><Relationship Id="rId5" Type="http://schemas.openxmlformats.org/officeDocument/2006/relationships/image" Target="../media/image210.tiff"/><Relationship Id="rId4" Type="http://schemas.openxmlformats.org/officeDocument/2006/relationships/image" Target="../media/image209.tiff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1.png"/><Relationship Id="rId63" Type="http://schemas.openxmlformats.org/officeDocument/2006/relationships/customXml" Target="../ink/ink31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9.xml"/><Relationship Id="rId170" Type="http://schemas.openxmlformats.org/officeDocument/2006/relationships/image" Target="../media/image9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53" Type="http://schemas.openxmlformats.org/officeDocument/2006/relationships/customXml" Target="../ink/ink26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90.png"/><Relationship Id="rId181" Type="http://schemas.openxmlformats.org/officeDocument/2006/relationships/customXml" Target="../ink/ink90.xml"/><Relationship Id="rId22" Type="http://schemas.openxmlformats.org/officeDocument/2006/relationships/image" Target="../media/image21.png"/><Relationship Id="rId43" Type="http://schemas.openxmlformats.org/officeDocument/2006/relationships/customXml" Target="../ink/ink21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85.png"/><Relationship Id="rId171" Type="http://schemas.openxmlformats.org/officeDocument/2006/relationships/customXml" Target="../ink/ink85.xml"/><Relationship Id="rId12" Type="http://schemas.openxmlformats.org/officeDocument/2006/relationships/image" Target="../media/image16.png"/><Relationship Id="rId33" Type="http://schemas.openxmlformats.org/officeDocument/2006/relationships/customXml" Target="../ink/ink16.xml"/><Relationship Id="rId108" Type="http://schemas.openxmlformats.org/officeDocument/2006/relationships/image" Target="../media/image64.png"/><Relationship Id="rId129" Type="http://schemas.openxmlformats.org/officeDocument/2006/relationships/customXml" Target="../ink/ink64.xml"/><Relationship Id="rId54" Type="http://schemas.openxmlformats.org/officeDocument/2006/relationships/image" Target="../media/image37.png"/><Relationship Id="rId75" Type="http://schemas.openxmlformats.org/officeDocument/2006/relationships/customXml" Target="../ink/ink37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0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32.png"/><Relationship Id="rId65" Type="http://schemas.openxmlformats.org/officeDocument/2006/relationships/customXml" Target="../ink/ink32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5.xml"/><Relationship Id="rId172" Type="http://schemas.openxmlformats.org/officeDocument/2006/relationships/image" Target="../media/image96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7.xml"/><Relationship Id="rId76" Type="http://schemas.openxmlformats.org/officeDocument/2006/relationships/image" Target="../media/image48.png"/><Relationship Id="rId97" Type="http://schemas.openxmlformats.org/officeDocument/2006/relationships/customXml" Target="../ink/ink48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83.png"/><Relationship Id="rId167" Type="http://schemas.openxmlformats.org/officeDocument/2006/relationships/customXml" Target="../ink/ink83.xml"/><Relationship Id="rId188" Type="http://schemas.openxmlformats.org/officeDocument/2006/relationships/image" Target="../media/image104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1.xml"/><Relationship Id="rId2" Type="http://schemas.openxmlformats.org/officeDocument/2006/relationships/image" Target="../media/image11.png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2.xml"/><Relationship Id="rId66" Type="http://schemas.openxmlformats.org/officeDocument/2006/relationships/image" Target="../media/image43.png"/><Relationship Id="rId87" Type="http://schemas.openxmlformats.org/officeDocument/2006/relationships/customXml" Target="../ink/ink43.xml"/><Relationship Id="rId110" Type="http://schemas.openxmlformats.org/officeDocument/2006/relationships/image" Target="../media/image6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8.png"/><Relationship Id="rId157" Type="http://schemas.openxmlformats.org/officeDocument/2006/relationships/customXml" Target="../ink/ink78.xml"/><Relationship Id="rId178" Type="http://schemas.openxmlformats.org/officeDocument/2006/relationships/image" Target="../media/image99.png"/><Relationship Id="rId61" Type="http://schemas.openxmlformats.org/officeDocument/2006/relationships/customXml" Target="../ink/ink30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6.xml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7.xml"/><Relationship Id="rId56" Type="http://schemas.openxmlformats.org/officeDocument/2006/relationships/image" Target="../media/image38.png"/><Relationship Id="rId77" Type="http://schemas.openxmlformats.org/officeDocument/2006/relationships/customXml" Target="../ink/ink38.xml"/><Relationship Id="rId100" Type="http://schemas.openxmlformats.org/officeDocument/2006/relationships/image" Target="../media/image60.png"/><Relationship Id="rId105" Type="http://schemas.openxmlformats.org/officeDocument/2006/relationships/customXml" Target="../ink/ink52.xml"/><Relationship Id="rId126" Type="http://schemas.openxmlformats.org/officeDocument/2006/relationships/image" Target="../media/image73.png"/><Relationship Id="rId147" Type="http://schemas.openxmlformats.org/officeDocument/2006/relationships/customXml" Target="../ink/ink73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5.xml"/><Relationship Id="rId72" Type="http://schemas.openxmlformats.org/officeDocument/2006/relationships/image" Target="../media/image46.png"/><Relationship Id="rId93" Type="http://schemas.openxmlformats.org/officeDocument/2006/relationships/customXml" Target="../ink/ink46.xml"/><Relationship Id="rId98" Type="http://schemas.openxmlformats.org/officeDocument/2006/relationships/image" Target="../media/image59.png"/><Relationship Id="rId121" Type="http://schemas.openxmlformats.org/officeDocument/2006/relationships/customXml" Target="../ink/ink60.xml"/><Relationship Id="rId142" Type="http://schemas.openxmlformats.org/officeDocument/2006/relationships/image" Target="../media/image81.png"/><Relationship Id="rId163" Type="http://schemas.openxmlformats.org/officeDocument/2006/relationships/customXml" Target="../ink/ink81.xml"/><Relationship Id="rId184" Type="http://schemas.openxmlformats.org/officeDocument/2006/relationships/image" Target="../media/image102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3.png"/><Relationship Id="rId67" Type="http://schemas.openxmlformats.org/officeDocument/2006/relationships/customXml" Target="../ink/ink33.xml"/><Relationship Id="rId116" Type="http://schemas.openxmlformats.org/officeDocument/2006/relationships/image" Target="../media/image68.png"/><Relationship Id="rId137" Type="http://schemas.openxmlformats.org/officeDocument/2006/relationships/customXml" Target="../ink/ink68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20.xml"/><Relationship Id="rId62" Type="http://schemas.openxmlformats.org/officeDocument/2006/relationships/image" Target="../media/image41.png"/><Relationship Id="rId83" Type="http://schemas.openxmlformats.org/officeDocument/2006/relationships/customXml" Target="../ink/ink41.xml"/><Relationship Id="rId88" Type="http://schemas.openxmlformats.org/officeDocument/2006/relationships/image" Target="../media/image54.png"/><Relationship Id="rId111" Type="http://schemas.openxmlformats.org/officeDocument/2006/relationships/customXml" Target="../ink/ink55.xml"/><Relationship Id="rId132" Type="http://schemas.openxmlformats.org/officeDocument/2006/relationships/image" Target="../media/image76.png"/><Relationship Id="rId153" Type="http://schemas.openxmlformats.org/officeDocument/2006/relationships/customXml" Target="../ink/ink76.xml"/><Relationship Id="rId174" Type="http://schemas.openxmlformats.org/officeDocument/2006/relationships/image" Target="../media/image97.png"/><Relationship Id="rId179" Type="http://schemas.openxmlformats.org/officeDocument/2006/relationships/customXml" Target="../ink/ink89.xml"/><Relationship Id="rId190" Type="http://schemas.openxmlformats.org/officeDocument/2006/relationships/image" Target="../media/image105.png"/><Relationship Id="rId15" Type="http://schemas.openxmlformats.org/officeDocument/2006/relationships/customXml" Target="../ink/ink7.xml"/><Relationship Id="rId36" Type="http://schemas.openxmlformats.org/officeDocument/2006/relationships/image" Target="../media/image28.png"/><Relationship Id="rId57" Type="http://schemas.openxmlformats.org/officeDocument/2006/relationships/customXml" Target="../ink/ink28.xml"/><Relationship Id="rId106" Type="http://schemas.openxmlformats.org/officeDocument/2006/relationships/image" Target="../media/image63.png"/><Relationship Id="rId127" Type="http://schemas.openxmlformats.org/officeDocument/2006/relationships/customXml" Target="../ink/ink63.xml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52" Type="http://schemas.openxmlformats.org/officeDocument/2006/relationships/image" Target="../media/image36.png"/><Relationship Id="rId73" Type="http://schemas.openxmlformats.org/officeDocument/2006/relationships/customXml" Target="../ink/ink36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1.png"/><Relationship Id="rId143" Type="http://schemas.openxmlformats.org/officeDocument/2006/relationships/customXml" Target="../ink/ink71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3.xml"/><Relationship Id="rId68" Type="http://schemas.openxmlformats.org/officeDocument/2006/relationships/image" Target="../media/image44.png"/><Relationship Id="rId89" Type="http://schemas.openxmlformats.org/officeDocument/2006/relationships/customXml" Target="../ink/ink44.xml"/><Relationship Id="rId112" Type="http://schemas.openxmlformats.org/officeDocument/2006/relationships/image" Target="../media/image66.png"/><Relationship Id="rId133" Type="http://schemas.openxmlformats.org/officeDocument/2006/relationships/customXml" Target="../ink/ink66.xml"/><Relationship Id="rId154" Type="http://schemas.openxmlformats.org/officeDocument/2006/relationships/image" Target="../media/image87.png"/><Relationship Id="rId175" Type="http://schemas.openxmlformats.org/officeDocument/2006/relationships/customXml" Target="../ink/ink87.xml"/><Relationship Id="rId16" Type="http://schemas.openxmlformats.org/officeDocument/2006/relationships/image" Target="../media/image18.png"/><Relationship Id="rId37" Type="http://schemas.openxmlformats.org/officeDocument/2006/relationships/customXml" Target="../ink/ink18.xml"/><Relationship Id="rId58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61.png"/><Relationship Id="rId123" Type="http://schemas.openxmlformats.org/officeDocument/2006/relationships/customXml" Target="../ink/ink61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2.xml"/><Relationship Id="rId186" Type="http://schemas.openxmlformats.org/officeDocument/2006/relationships/image" Target="../media/image103.png"/><Relationship Id="rId27" Type="http://schemas.openxmlformats.org/officeDocument/2006/relationships/customXml" Target="../ink/ink13.xml"/><Relationship Id="rId48" Type="http://schemas.openxmlformats.org/officeDocument/2006/relationships/image" Target="../media/image3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7.xml"/><Relationship Id="rId176" Type="http://schemas.openxmlformats.org/officeDocument/2006/relationships/image" Target="../media/image98.png"/><Relationship Id="rId17" Type="http://schemas.openxmlformats.org/officeDocument/2006/relationships/customXml" Target="../ink/ink8.xml"/><Relationship Id="rId38" Type="http://schemas.openxmlformats.org/officeDocument/2006/relationships/image" Target="../media/image2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93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6.xml"/><Relationship Id="rId28" Type="http://schemas.openxmlformats.org/officeDocument/2006/relationships/image" Target="../media/image24.png"/><Relationship Id="rId49" Type="http://schemas.openxmlformats.org/officeDocument/2006/relationships/customXml" Target="../ink/ink24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88.png"/><Relationship Id="rId177" Type="http://schemas.openxmlformats.org/officeDocument/2006/relationships/customXml" Target="../ink/ink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96.xml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00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0" Type="http://schemas.openxmlformats.org/officeDocument/2006/relationships/image" Target="../media/image150.png"/><Relationship Id="rId4" Type="http://schemas.openxmlformats.org/officeDocument/2006/relationships/image" Target="../media/image107.png"/><Relationship Id="rId9" Type="http://schemas.openxmlformats.org/officeDocument/2006/relationships/customXml" Target="../ink/ink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C40DD-5CC6-0EF3-0A1B-26D2F9D7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14:cNvPr>
              <p14:cNvContentPartPr/>
              <p14:nvPr/>
            </p14:nvContentPartPr>
            <p14:xfrm>
              <a:off x="9216247" y="2939499"/>
              <a:ext cx="2612880" cy="1301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7247" y="2930499"/>
                <a:ext cx="2630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14:cNvPr>
              <p14:cNvContentPartPr/>
              <p14:nvPr/>
            </p14:nvContentPartPr>
            <p14:xfrm>
              <a:off x="9950647" y="1891539"/>
              <a:ext cx="2046240" cy="1156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1647" y="1882539"/>
                <a:ext cx="20638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14:cNvPr>
              <p14:cNvContentPartPr/>
              <p14:nvPr/>
            </p14:nvContentPartPr>
            <p14:xfrm>
              <a:off x="481927" y="3370779"/>
              <a:ext cx="5168160" cy="308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927" y="3361779"/>
                <a:ext cx="5185800" cy="31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14:cNvPr>
              <p14:cNvContentPartPr/>
              <p14:nvPr/>
            </p14:nvContentPartPr>
            <p14:xfrm>
              <a:off x="2527807" y="5315859"/>
              <a:ext cx="610200" cy="396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807" y="5306859"/>
                <a:ext cx="627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14:cNvPr>
              <p14:cNvContentPartPr/>
              <p14:nvPr/>
            </p14:nvContentPartPr>
            <p14:xfrm>
              <a:off x="9287527" y="4043259"/>
              <a:ext cx="72000" cy="99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8527" y="4034259"/>
                <a:ext cx="89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14:cNvPr>
              <p14:cNvContentPartPr/>
              <p14:nvPr/>
            </p14:nvContentPartPr>
            <p14:xfrm>
              <a:off x="5611927" y="3648699"/>
              <a:ext cx="3451680" cy="58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2927" y="3639699"/>
                <a:ext cx="34693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14:cNvPr>
              <p14:cNvContentPartPr/>
              <p14:nvPr/>
            </p14:nvContentPartPr>
            <p14:xfrm>
              <a:off x="6848887" y="4410459"/>
              <a:ext cx="4574880" cy="529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887" y="4401459"/>
                <a:ext cx="45925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14:cNvPr>
              <p14:cNvContentPartPr/>
              <p14:nvPr/>
            </p14:nvContentPartPr>
            <p14:xfrm>
              <a:off x="9950647" y="4790979"/>
              <a:ext cx="566640" cy="238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41647" y="4781979"/>
                <a:ext cx="584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14:cNvPr>
              <p14:cNvContentPartPr/>
              <p14:nvPr/>
            </p14:nvContentPartPr>
            <p14:xfrm>
              <a:off x="6848887" y="5127939"/>
              <a:ext cx="1999800" cy="278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9887" y="5118939"/>
                <a:ext cx="201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14:cNvPr>
              <p14:cNvContentPartPr/>
              <p14:nvPr/>
            </p14:nvContentPartPr>
            <p14:xfrm>
              <a:off x="9152887" y="5153499"/>
              <a:ext cx="1676880" cy="225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3887" y="5144499"/>
                <a:ext cx="1694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14:cNvPr>
              <p14:cNvContentPartPr/>
              <p14:nvPr/>
            </p14:nvContentPartPr>
            <p14:xfrm>
              <a:off x="6866887" y="5595219"/>
              <a:ext cx="2143080" cy="300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57887" y="5586219"/>
                <a:ext cx="21607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14:cNvPr>
              <p14:cNvContentPartPr/>
              <p14:nvPr/>
            </p14:nvContentPartPr>
            <p14:xfrm>
              <a:off x="9251527" y="5585139"/>
              <a:ext cx="568080" cy="19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2527" y="5576139"/>
                <a:ext cx="585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14:cNvPr>
              <p14:cNvContentPartPr/>
              <p14:nvPr/>
            </p14:nvContentPartPr>
            <p14:xfrm>
              <a:off x="10080967" y="5567139"/>
              <a:ext cx="748800" cy="206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1967" y="5558139"/>
                <a:ext cx="766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14:cNvPr>
              <p14:cNvContentPartPr/>
              <p14:nvPr/>
            </p14:nvContentPartPr>
            <p14:xfrm>
              <a:off x="6310327" y="2680299"/>
              <a:ext cx="19080" cy="16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1327" y="2671299"/>
                <a:ext cx="36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14:cNvPr>
              <p14:cNvContentPartPr/>
              <p14:nvPr/>
            </p14:nvContentPartPr>
            <p14:xfrm>
              <a:off x="6409687" y="3110859"/>
              <a:ext cx="27360" cy="134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0687" y="3101859"/>
                <a:ext cx="45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14:cNvPr>
              <p14:cNvContentPartPr/>
              <p14:nvPr/>
            </p14:nvContentPartPr>
            <p14:xfrm>
              <a:off x="6481327" y="3532059"/>
              <a:ext cx="45360" cy="206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2327" y="3523059"/>
                <a:ext cx="630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14:cNvPr>
              <p14:cNvContentPartPr/>
              <p14:nvPr/>
            </p14:nvContentPartPr>
            <p14:xfrm>
              <a:off x="6562327" y="3980259"/>
              <a:ext cx="9720" cy="108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3327" y="3971259"/>
                <a:ext cx="27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14:cNvPr>
              <p14:cNvContentPartPr/>
              <p14:nvPr/>
            </p14:nvContentPartPr>
            <p14:xfrm>
              <a:off x="6594367" y="4276179"/>
              <a:ext cx="21960" cy="305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5367" y="4267179"/>
                <a:ext cx="39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14:cNvPr>
              <p14:cNvContentPartPr/>
              <p14:nvPr/>
            </p14:nvContentPartPr>
            <p14:xfrm>
              <a:off x="6642967" y="4760379"/>
              <a:ext cx="360" cy="990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3967" y="4751379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14:cNvPr>
              <p14:cNvContentPartPr/>
              <p14:nvPr/>
            </p14:nvContentPartPr>
            <p14:xfrm>
              <a:off x="6676087" y="5208579"/>
              <a:ext cx="29880" cy="430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087" y="5199579"/>
                <a:ext cx="47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14:cNvPr>
              <p14:cNvContentPartPr/>
              <p14:nvPr/>
            </p14:nvContentPartPr>
            <p14:xfrm>
              <a:off x="8031487" y="2573019"/>
              <a:ext cx="2090160" cy="556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22487" y="2564019"/>
                <a:ext cx="21078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14:cNvPr>
              <p14:cNvContentPartPr/>
              <p14:nvPr/>
            </p14:nvContentPartPr>
            <p14:xfrm>
              <a:off x="448087" y="2841939"/>
              <a:ext cx="1802520" cy="573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9087" y="2832939"/>
                <a:ext cx="182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14:cNvPr>
              <p14:cNvContentPartPr/>
              <p14:nvPr/>
            </p14:nvContentPartPr>
            <p14:xfrm>
              <a:off x="6517327" y="5782059"/>
              <a:ext cx="378720" cy="135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8327" y="5773059"/>
                <a:ext cx="396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14:cNvPr>
              <p14:cNvContentPartPr/>
              <p14:nvPr/>
            </p14:nvContentPartPr>
            <p14:xfrm>
              <a:off x="4016047" y="3325779"/>
              <a:ext cx="1488600" cy="9417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07047" y="3316779"/>
                <a:ext cx="150624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53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A5762A-B666-B9EF-A693-F4A9F6FD7137}"/>
                  </a:ext>
                </a:extLst>
              </p14:cNvPr>
              <p14:cNvContentPartPr/>
              <p14:nvPr/>
            </p14:nvContentPartPr>
            <p14:xfrm>
              <a:off x="5887205" y="5055230"/>
              <a:ext cx="119160" cy="2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A5762A-B666-B9EF-A693-F4A9F6FD71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8565" y="5046230"/>
                <a:ext cx="1368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777157F-FFA8-543D-FDC5-B7F9701668F7}"/>
              </a:ext>
            </a:extLst>
          </p:cNvPr>
          <p:cNvGrpSpPr/>
          <p:nvPr/>
        </p:nvGrpSpPr>
        <p:grpSpPr>
          <a:xfrm>
            <a:off x="1763765" y="692750"/>
            <a:ext cx="8346240" cy="4983840"/>
            <a:chOff x="1763765" y="692750"/>
            <a:chExt cx="8346240" cy="49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8D13B5-9490-A622-BDE2-432ECEA662A6}"/>
                    </a:ext>
                  </a:extLst>
                </p14:cNvPr>
                <p14:cNvContentPartPr/>
                <p14:nvPr/>
              </p14:nvContentPartPr>
              <p14:xfrm>
                <a:off x="1763765" y="5123270"/>
                <a:ext cx="312480" cy="223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8D13B5-9490-A622-BDE2-432ECEA662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4765" y="5114270"/>
                  <a:ext cx="330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717BAD-BFCB-A8D5-F249-08413BFC17AD}"/>
                    </a:ext>
                  </a:extLst>
                </p14:cNvPr>
                <p14:cNvContentPartPr/>
                <p14:nvPr/>
              </p14:nvContentPartPr>
              <p14:xfrm>
                <a:off x="2194325" y="5169710"/>
                <a:ext cx="175320" cy="247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717BAD-BFCB-A8D5-F249-08413BFC17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5685" y="5161070"/>
                  <a:ext cx="192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4987F5-69B4-0C4C-63C3-48991FE2438A}"/>
                    </a:ext>
                  </a:extLst>
                </p14:cNvPr>
                <p14:cNvContentPartPr/>
                <p14:nvPr/>
              </p14:nvContentPartPr>
              <p14:xfrm>
                <a:off x="2444525" y="5152070"/>
                <a:ext cx="92160" cy="187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4987F5-69B4-0C4C-63C3-48991FE243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5525" y="5143430"/>
                  <a:ext cx="109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D146D5-4C66-932F-AB79-2420DCDBC3B8}"/>
                    </a:ext>
                  </a:extLst>
                </p14:cNvPr>
                <p14:cNvContentPartPr/>
                <p14:nvPr/>
              </p14:nvContentPartPr>
              <p14:xfrm>
                <a:off x="2668445" y="5122190"/>
                <a:ext cx="28080" cy="17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D146D5-4C66-932F-AB79-2420DCDBC3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9805" y="5113550"/>
                  <a:ext cx="45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96DDAE-E06E-6326-05EC-08CD4C246349}"/>
                    </a:ext>
                  </a:extLst>
                </p14:cNvPr>
                <p14:cNvContentPartPr/>
                <p14:nvPr/>
              </p14:nvContentPartPr>
              <p14:xfrm>
                <a:off x="2764205" y="5135150"/>
                <a:ext cx="36360" cy="19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96DDAE-E06E-6326-05EC-08CD4C2463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5205" y="5126150"/>
                  <a:ext cx="54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885202-9EE4-E110-C543-FFFB54B384BC}"/>
                    </a:ext>
                  </a:extLst>
                </p14:cNvPr>
                <p14:cNvContentPartPr/>
                <p14:nvPr/>
              </p14:nvContentPartPr>
              <p14:xfrm>
                <a:off x="2795165" y="5177990"/>
                <a:ext cx="217800" cy="131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885202-9EE4-E110-C543-FFFB54B384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6525" y="5168990"/>
                  <a:ext cx="235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407BF9-E8D7-9DCE-471A-18178BF58FCA}"/>
                    </a:ext>
                  </a:extLst>
                </p14:cNvPr>
                <p14:cNvContentPartPr/>
                <p14:nvPr/>
              </p14:nvContentPartPr>
              <p14:xfrm>
                <a:off x="3092885" y="5192390"/>
                <a:ext cx="102960" cy="109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407BF9-E8D7-9DCE-471A-18178BF58F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4245" y="5183390"/>
                  <a:ext cx="120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D8C858-7999-F9B6-5282-73E65F015406}"/>
                    </a:ext>
                  </a:extLst>
                </p14:cNvPr>
                <p14:cNvContentPartPr/>
                <p14:nvPr/>
              </p14:nvContentPartPr>
              <p14:xfrm>
                <a:off x="3111965" y="5180510"/>
                <a:ext cx="77040" cy="62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D8C858-7999-F9B6-5282-73E65F0154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3325" y="5171870"/>
                  <a:ext cx="94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94193B-15AC-FCED-03CE-800D174FB37C}"/>
                    </a:ext>
                  </a:extLst>
                </p14:cNvPr>
                <p14:cNvContentPartPr/>
                <p14:nvPr/>
              </p14:nvContentPartPr>
              <p14:xfrm>
                <a:off x="1894085" y="4972790"/>
                <a:ext cx="993600" cy="410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94193B-15AC-FCED-03CE-800D174FB3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85085" y="4964150"/>
                  <a:ext cx="1011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1A098-3B18-8300-69AF-0DF225BF31D0}"/>
                    </a:ext>
                  </a:extLst>
                </p14:cNvPr>
                <p14:cNvContentPartPr/>
                <p14:nvPr/>
              </p14:nvContentPartPr>
              <p14:xfrm>
                <a:off x="2020805" y="5075750"/>
                <a:ext cx="769320" cy="363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1A098-3B18-8300-69AF-0DF225BF31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1805" y="5066750"/>
                  <a:ext cx="786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0F5A36-E672-1781-2B89-FEE47617F7D2}"/>
                    </a:ext>
                  </a:extLst>
                </p14:cNvPr>
                <p14:cNvContentPartPr/>
                <p14:nvPr/>
              </p14:nvContentPartPr>
              <p14:xfrm>
                <a:off x="5868485" y="4946150"/>
                <a:ext cx="4241520" cy="730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0F5A36-E672-1781-2B89-FEE47617F7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59485" y="4937150"/>
                  <a:ext cx="425916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173F65-74FE-1EE5-34B1-392E7EC8F424}"/>
                    </a:ext>
                  </a:extLst>
                </p14:cNvPr>
                <p14:cNvContentPartPr/>
                <p14:nvPr/>
              </p14:nvContentPartPr>
              <p14:xfrm>
                <a:off x="6643205" y="5206430"/>
                <a:ext cx="47520" cy="239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173F65-74FE-1EE5-34B1-392E7EC8F4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4565" y="5197790"/>
                  <a:ext cx="65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248417-4CCD-C729-2D69-790472F5D72F}"/>
                    </a:ext>
                  </a:extLst>
                </p14:cNvPr>
                <p14:cNvContentPartPr/>
                <p14:nvPr/>
              </p14:nvContentPartPr>
              <p14:xfrm>
                <a:off x="6661925" y="5189870"/>
                <a:ext cx="218520" cy="182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248417-4CCD-C729-2D69-790472F5D7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52925" y="5181230"/>
                  <a:ext cx="236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2B7917-971A-4F11-C1EE-EEAE926C5501}"/>
                    </a:ext>
                  </a:extLst>
                </p14:cNvPr>
                <p14:cNvContentPartPr/>
                <p14:nvPr/>
              </p14:nvContentPartPr>
              <p14:xfrm>
                <a:off x="6997805" y="5183390"/>
                <a:ext cx="150120" cy="22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2B7917-971A-4F11-C1EE-EEAE926C55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88805" y="5174750"/>
                  <a:ext cx="167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ABD34A-85A9-2DED-257E-3AFB18DE1978}"/>
                    </a:ext>
                  </a:extLst>
                </p14:cNvPr>
                <p14:cNvContentPartPr/>
                <p14:nvPr/>
              </p14:nvContentPartPr>
              <p14:xfrm>
                <a:off x="7065485" y="5221550"/>
                <a:ext cx="208080" cy="122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ABD34A-85A9-2DED-257E-3AFB18DE19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6845" y="5212550"/>
                  <a:ext cx="225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0FF437-2AE6-24C2-B9F5-2DD2279A246F}"/>
                    </a:ext>
                  </a:extLst>
                </p14:cNvPr>
                <p14:cNvContentPartPr/>
                <p14:nvPr/>
              </p14:nvContentPartPr>
              <p14:xfrm>
                <a:off x="7249805" y="5170070"/>
                <a:ext cx="188640" cy="17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0FF437-2AE6-24C2-B9F5-2DD2279A24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41165" y="5161430"/>
                  <a:ext cx="206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37A69B-C6A6-B9AC-3EEA-6D1DC2A48490}"/>
                    </a:ext>
                  </a:extLst>
                </p14:cNvPr>
                <p14:cNvContentPartPr/>
                <p14:nvPr/>
              </p14:nvContentPartPr>
              <p14:xfrm>
                <a:off x="7520525" y="5174390"/>
                <a:ext cx="180360" cy="19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37A69B-C6A6-B9AC-3EEA-6D1DC2A484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1525" y="5165750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67E0AB-1CCE-E966-BAE0-4DC0299BE705}"/>
                    </a:ext>
                  </a:extLst>
                </p14:cNvPr>
                <p14:cNvContentPartPr/>
                <p14:nvPr/>
              </p14:nvContentPartPr>
              <p14:xfrm>
                <a:off x="7524485" y="5227670"/>
                <a:ext cx="186480" cy="1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67E0AB-1CCE-E966-BAE0-4DC0299BE7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15845" y="5218670"/>
                  <a:ext cx="204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D0B677-4DAE-6086-A08B-8804EDBD4427}"/>
                    </a:ext>
                  </a:extLst>
                </p14:cNvPr>
                <p14:cNvContentPartPr/>
                <p14:nvPr/>
              </p14:nvContentPartPr>
              <p14:xfrm>
                <a:off x="3613445" y="5092310"/>
                <a:ext cx="2019960" cy="36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D0B677-4DAE-6086-A08B-8804EDBD44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04805" y="5083670"/>
                  <a:ext cx="2037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F971C2-ADC6-7C21-C321-35436D517D61}"/>
                    </a:ext>
                  </a:extLst>
                </p14:cNvPr>
                <p14:cNvContentPartPr/>
                <p14:nvPr/>
              </p14:nvContentPartPr>
              <p14:xfrm>
                <a:off x="5491205" y="5109950"/>
                <a:ext cx="124560" cy="221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F971C2-ADC6-7C21-C321-35436D517D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2205" y="5100950"/>
                  <a:ext cx="142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A431B5-EFA8-BE6A-CA78-61BE2ED53B1F}"/>
                    </a:ext>
                  </a:extLst>
                </p14:cNvPr>
                <p14:cNvContentPartPr/>
                <p14:nvPr/>
              </p14:nvContentPartPr>
              <p14:xfrm>
                <a:off x="4310045" y="1595270"/>
                <a:ext cx="2641680" cy="8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A431B5-EFA8-BE6A-CA78-61BE2ED53B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01405" y="1586630"/>
                  <a:ext cx="2659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3F4FD6-E6F8-E972-8590-F66F7DED4859}"/>
                    </a:ext>
                  </a:extLst>
                </p14:cNvPr>
                <p14:cNvContentPartPr/>
                <p14:nvPr/>
              </p14:nvContentPartPr>
              <p14:xfrm>
                <a:off x="6786845" y="1464590"/>
                <a:ext cx="200520" cy="251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3F4FD6-E6F8-E972-8590-F66F7DED48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7845" y="1455950"/>
                  <a:ext cx="218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FE7E5C-B789-598E-B514-72C214DB95A0}"/>
                    </a:ext>
                  </a:extLst>
                </p14:cNvPr>
                <p14:cNvContentPartPr/>
                <p14:nvPr/>
              </p14:nvContentPartPr>
              <p14:xfrm>
                <a:off x="5151365" y="1370630"/>
                <a:ext cx="186480" cy="152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FE7E5C-B789-598E-B514-72C214DB95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2365" y="1361990"/>
                  <a:ext cx="204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8D3010-C484-CCF6-B14C-75761FB7AAD8}"/>
                    </a:ext>
                  </a:extLst>
                </p14:cNvPr>
                <p14:cNvContentPartPr/>
                <p14:nvPr/>
              </p14:nvContentPartPr>
              <p14:xfrm>
                <a:off x="5363045" y="1269830"/>
                <a:ext cx="219960" cy="244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8D3010-C484-CCF6-B14C-75761FB7AA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4045" y="1261190"/>
                  <a:ext cx="237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D16BA6-5E55-A355-CC30-E397FAE8085C}"/>
                    </a:ext>
                  </a:extLst>
                </p14:cNvPr>
                <p14:cNvContentPartPr/>
                <p14:nvPr/>
              </p14:nvContentPartPr>
              <p14:xfrm>
                <a:off x="5611445" y="1343270"/>
                <a:ext cx="138960" cy="159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D16BA6-5E55-A355-CC30-E397FAE808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02445" y="1334630"/>
                  <a:ext cx="15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775344-9B23-3AE0-8BF1-0FE916312DE0}"/>
                    </a:ext>
                  </a:extLst>
                </p14:cNvPr>
                <p14:cNvContentPartPr/>
                <p14:nvPr/>
              </p14:nvContentPartPr>
              <p14:xfrm>
                <a:off x="5982605" y="1232030"/>
                <a:ext cx="220320" cy="260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775344-9B23-3AE0-8BF1-0FE916312D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73965" y="1223030"/>
                  <a:ext cx="237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68B607-95DA-BC1B-CC69-24D724A71DA5}"/>
                    </a:ext>
                  </a:extLst>
                </p14:cNvPr>
                <p14:cNvContentPartPr/>
                <p14:nvPr/>
              </p14:nvContentPartPr>
              <p14:xfrm>
                <a:off x="6216965" y="1326710"/>
                <a:ext cx="130680" cy="12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68B607-95DA-BC1B-CC69-24D724A71D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07965" y="1318070"/>
                  <a:ext cx="148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E9A3D8-31EA-B969-C4C9-28181706E64F}"/>
                    </a:ext>
                  </a:extLst>
                </p14:cNvPr>
                <p14:cNvContentPartPr/>
                <p14:nvPr/>
              </p14:nvContentPartPr>
              <p14:xfrm>
                <a:off x="6398045" y="1194230"/>
                <a:ext cx="53640" cy="214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E9A3D8-31EA-B969-C4C9-28181706E6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89045" y="1185230"/>
                  <a:ext cx="71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C4E5C7-5B07-8DB2-2EDF-AE48E64D50FF}"/>
                    </a:ext>
                  </a:extLst>
                </p14:cNvPr>
                <p14:cNvContentPartPr/>
                <p14:nvPr/>
              </p14:nvContentPartPr>
              <p14:xfrm>
                <a:off x="6506405" y="1201790"/>
                <a:ext cx="71280" cy="226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C4E5C7-5B07-8DB2-2EDF-AE48E64D50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97405" y="1193150"/>
                  <a:ext cx="8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B0D3E0-8A36-D3AE-916F-A4B40F3FE3F4}"/>
                    </a:ext>
                  </a:extLst>
                </p14:cNvPr>
                <p14:cNvContentPartPr/>
                <p14:nvPr/>
              </p14:nvContentPartPr>
              <p14:xfrm>
                <a:off x="6669845" y="1115750"/>
                <a:ext cx="187560" cy="310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B0D3E0-8A36-D3AE-916F-A4B40F3FE3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61205" y="1107110"/>
                  <a:ext cx="205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C9C916-E62D-F8D5-6458-1EED2BB527EF}"/>
                    </a:ext>
                  </a:extLst>
                </p14:cNvPr>
                <p14:cNvContentPartPr/>
                <p14:nvPr/>
              </p14:nvContentPartPr>
              <p14:xfrm>
                <a:off x="7118765" y="1266230"/>
                <a:ext cx="2772360" cy="927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C9C916-E62D-F8D5-6458-1EED2BB527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10125" y="1257230"/>
                  <a:ext cx="279000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ADBE3C-D32A-04B6-2351-6B4F15DDE7C1}"/>
                    </a:ext>
                  </a:extLst>
                </p14:cNvPr>
                <p14:cNvContentPartPr/>
                <p14:nvPr/>
              </p14:nvContentPartPr>
              <p14:xfrm>
                <a:off x="3545765" y="2034110"/>
                <a:ext cx="3261600" cy="782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ADBE3C-D32A-04B6-2351-6B4F15DDE7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6765" y="2025110"/>
                  <a:ext cx="327924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5FBEC9-A188-2435-6858-D59C1465835A}"/>
                    </a:ext>
                  </a:extLst>
                </p14:cNvPr>
                <p14:cNvContentPartPr/>
                <p14:nvPr/>
              </p14:nvContentPartPr>
              <p14:xfrm>
                <a:off x="6699365" y="2164430"/>
                <a:ext cx="148320" cy="176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5FBEC9-A188-2435-6858-D59C146583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90365" y="2155430"/>
                  <a:ext cx="16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39027A-FF37-7A0B-70CA-E2B25E804FE1}"/>
                    </a:ext>
                  </a:extLst>
                </p14:cNvPr>
                <p14:cNvContentPartPr/>
                <p14:nvPr/>
              </p14:nvContentPartPr>
              <p14:xfrm>
                <a:off x="8108045" y="2313830"/>
                <a:ext cx="325440" cy="2433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39027A-FF37-7A0B-70CA-E2B25E804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9405" y="2305190"/>
                  <a:ext cx="343080" cy="24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BA0BB3-9DCF-AF0F-A90E-FD15622D8A77}"/>
                    </a:ext>
                  </a:extLst>
                </p14:cNvPr>
                <p14:cNvContentPartPr/>
                <p14:nvPr/>
              </p14:nvContentPartPr>
              <p14:xfrm>
                <a:off x="8014805" y="4636910"/>
                <a:ext cx="345240" cy="17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BA0BB3-9DCF-AF0F-A90E-FD15622D8A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05805" y="4628270"/>
                  <a:ext cx="362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B6B337-BCB0-4E50-FEF3-4A7F9E204330}"/>
                    </a:ext>
                  </a:extLst>
                </p14:cNvPr>
                <p14:cNvContentPartPr/>
                <p14:nvPr/>
              </p14:nvContentPartPr>
              <p14:xfrm>
                <a:off x="7549685" y="1644230"/>
                <a:ext cx="51840" cy="4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B6B337-BCB0-4E50-FEF3-4A7F9E2043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1045" y="1635590"/>
                  <a:ext cx="69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5968D5-831B-6E7C-7F0B-C242C297EAF2}"/>
                    </a:ext>
                  </a:extLst>
                </p14:cNvPr>
                <p14:cNvContentPartPr/>
                <p14:nvPr/>
              </p14:nvContentPartPr>
              <p14:xfrm>
                <a:off x="7724645" y="1467470"/>
                <a:ext cx="143280" cy="236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5968D5-831B-6E7C-7F0B-C242C297EA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15645" y="1458470"/>
                  <a:ext cx="160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9DECE8-183F-232F-D346-99C15C9190F9}"/>
                    </a:ext>
                  </a:extLst>
                </p14:cNvPr>
                <p14:cNvContentPartPr/>
                <p14:nvPr/>
              </p14:nvContentPartPr>
              <p14:xfrm>
                <a:off x="7902845" y="1494470"/>
                <a:ext cx="143640" cy="172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9DECE8-183F-232F-D346-99C15C9190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4205" y="1485470"/>
                  <a:ext cx="161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399FED-ECF8-E025-3FC7-6501A2D55CD7}"/>
                    </a:ext>
                  </a:extLst>
                </p14:cNvPr>
                <p14:cNvContentPartPr/>
                <p14:nvPr/>
              </p14:nvContentPartPr>
              <p14:xfrm>
                <a:off x="8089685" y="1461350"/>
                <a:ext cx="159120" cy="210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399FED-ECF8-E025-3FC7-6501A2D55C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80685" y="1452350"/>
                  <a:ext cx="176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784F46-A435-C7A6-DF72-0E219079430A}"/>
                    </a:ext>
                  </a:extLst>
                </p14:cNvPr>
                <p14:cNvContentPartPr/>
                <p14:nvPr/>
              </p14:nvContentPartPr>
              <p14:xfrm>
                <a:off x="8285165" y="1418150"/>
                <a:ext cx="47880" cy="205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784F46-A435-C7A6-DF72-0E21907943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6525" y="1409150"/>
                  <a:ext cx="65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16ADDA-D0AD-8563-FD82-A0ED6138B7A9}"/>
                    </a:ext>
                  </a:extLst>
                </p14:cNvPr>
                <p14:cNvContentPartPr/>
                <p14:nvPr/>
              </p14:nvContentPartPr>
              <p14:xfrm>
                <a:off x="8302805" y="1498430"/>
                <a:ext cx="193320" cy="8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16ADDA-D0AD-8563-FD82-A0ED6138B7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93805" y="1489430"/>
                  <a:ext cx="210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FA9CB4-3893-71BB-C336-DA1FEBCE06D6}"/>
                    </a:ext>
                  </a:extLst>
                </p14:cNvPr>
                <p14:cNvContentPartPr/>
                <p14:nvPr/>
              </p14:nvContentPartPr>
              <p14:xfrm>
                <a:off x="8518445" y="1441910"/>
                <a:ext cx="111600" cy="145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FA9CB4-3893-71BB-C336-DA1FEBCE06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09805" y="1432910"/>
                  <a:ext cx="129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A08518-A4E3-C18A-A06C-537C4897D434}"/>
                    </a:ext>
                  </a:extLst>
                </p14:cNvPr>
                <p14:cNvContentPartPr/>
                <p14:nvPr/>
              </p14:nvContentPartPr>
              <p14:xfrm>
                <a:off x="8630405" y="1432550"/>
                <a:ext cx="65160" cy="144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A08518-A4E3-C18A-A06C-537C4897D4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21765" y="1423910"/>
                  <a:ext cx="82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3C9197-5504-3E89-0B31-334E8DA1F194}"/>
                    </a:ext>
                  </a:extLst>
                </p14:cNvPr>
                <p14:cNvContentPartPr/>
                <p14:nvPr/>
              </p14:nvContentPartPr>
              <p14:xfrm>
                <a:off x="8731925" y="1458830"/>
                <a:ext cx="101880" cy="131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3C9197-5504-3E89-0B31-334E8DA1F1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23285" y="1449830"/>
                  <a:ext cx="119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102CA1-50DB-D34D-2D52-5403877E6C52}"/>
                    </a:ext>
                  </a:extLst>
                </p14:cNvPr>
                <p14:cNvContentPartPr/>
                <p14:nvPr/>
              </p14:nvContentPartPr>
              <p14:xfrm>
                <a:off x="7637165" y="1950950"/>
                <a:ext cx="57600" cy="36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102CA1-50DB-D34D-2D52-5403877E6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28525" y="1941950"/>
                  <a:ext cx="75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DEEAFE-94CA-7523-0046-9A6E8EB1BF0E}"/>
                    </a:ext>
                  </a:extLst>
                </p14:cNvPr>
                <p14:cNvContentPartPr/>
                <p14:nvPr/>
              </p14:nvContentPartPr>
              <p14:xfrm>
                <a:off x="7753805" y="1819190"/>
                <a:ext cx="149760" cy="190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DEEAFE-94CA-7523-0046-9A6E8EB1BF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4805" y="1810550"/>
                  <a:ext cx="167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E75BCA-2BD8-28DD-21B4-F1023C55164B}"/>
                    </a:ext>
                  </a:extLst>
                </p14:cNvPr>
                <p14:cNvContentPartPr/>
                <p14:nvPr/>
              </p14:nvContentPartPr>
              <p14:xfrm>
                <a:off x="7977005" y="1812710"/>
                <a:ext cx="150480" cy="154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E75BCA-2BD8-28DD-21B4-F1023C5516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68005" y="1804070"/>
                  <a:ext cx="168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5FB29F-1862-E826-675C-528A7B260937}"/>
                    </a:ext>
                  </a:extLst>
                </p14:cNvPr>
                <p14:cNvContentPartPr/>
                <p14:nvPr/>
              </p14:nvContentPartPr>
              <p14:xfrm>
                <a:off x="8154845" y="1776710"/>
                <a:ext cx="186480" cy="19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5FB29F-1862-E826-675C-528A7B2609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46205" y="1768070"/>
                  <a:ext cx="204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EB06B5-14B9-FDF1-60FD-A4AA247BCF49}"/>
                    </a:ext>
                  </a:extLst>
                </p14:cNvPr>
                <p14:cNvContentPartPr/>
                <p14:nvPr/>
              </p14:nvContentPartPr>
              <p14:xfrm>
                <a:off x="8369405" y="1825310"/>
                <a:ext cx="159120" cy="122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EB06B5-14B9-FDF1-60FD-A4AA247BCF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60765" y="1816310"/>
                  <a:ext cx="176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2ADF7E-0857-AF2B-90EF-6DD6C0A0F22A}"/>
                    </a:ext>
                  </a:extLst>
                </p14:cNvPr>
                <p14:cNvContentPartPr/>
                <p14:nvPr/>
              </p14:nvContentPartPr>
              <p14:xfrm>
                <a:off x="8574605" y="1828550"/>
                <a:ext cx="47880" cy="92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2ADF7E-0857-AF2B-90EF-6DD6C0A0F2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65605" y="1819550"/>
                  <a:ext cx="65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E42AA3-C7AA-4E79-2831-FCA20AB3A434}"/>
                    </a:ext>
                  </a:extLst>
                </p14:cNvPr>
                <p14:cNvContentPartPr/>
                <p14:nvPr/>
              </p14:nvContentPartPr>
              <p14:xfrm>
                <a:off x="8615645" y="1744670"/>
                <a:ext cx="6120" cy="13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E42AA3-C7AA-4E79-2831-FCA20AB3A4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06645" y="1736030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2B3771-D654-7036-89FB-18FEB008AE1C}"/>
                    </a:ext>
                  </a:extLst>
                </p14:cNvPr>
                <p14:cNvContentPartPr/>
                <p14:nvPr/>
              </p14:nvContentPartPr>
              <p14:xfrm>
                <a:off x="8675045" y="1772750"/>
                <a:ext cx="132840" cy="151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2B3771-D654-7036-89FB-18FEB008AE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66405" y="1763750"/>
                  <a:ext cx="150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F934AF-F241-4060-4A7F-C0A6CD3E923A}"/>
                    </a:ext>
                  </a:extLst>
                </p14:cNvPr>
                <p14:cNvContentPartPr/>
                <p14:nvPr/>
              </p14:nvContentPartPr>
              <p14:xfrm>
                <a:off x="8817245" y="1765910"/>
                <a:ext cx="204840" cy="115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F934AF-F241-4060-4A7F-C0A6CD3E92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08605" y="1757270"/>
                  <a:ext cx="222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5B55B9-ECD2-7E88-7FB7-E83C90C28092}"/>
                    </a:ext>
                  </a:extLst>
                </p14:cNvPr>
                <p14:cNvContentPartPr/>
                <p14:nvPr/>
              </p14:nvContentPartPr>
              <p14:xfrm>
                <a:off x="2018285" y="935030"/>
                <a:ext cx="356040" cy="334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5B55B9-ECD2-7E88-7FB7-E83C90C280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9285" y="926030"/>
                  <a:ext cx="373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BE6DE4-FB45-4F4F-EE67-D7D7CB902EF4}"/>
                    </a:ext>
                  </a:extLst>
                </p14:cNvPr>
                <p14:cNvContentPartPr/>
                <p14:nvPr/>
              </p14:nvContentPartPr>
              <p14:xfrm>
                <a:off x="2422205" y="954110"/>
                <a:ext cx="219960" cy="260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BE6DE4-FB45-4F4F-EE67-D7D7CB902E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3205" y="945470"/>
                  <a:ext cx="237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19C18E-3D28-1F0F-30FE-823D18A03FD4}"/>
                    </a:ext>
                  </a:extLst>
                </p14:cNvPr>
                <p14:cNvContentPartPr/>
                <p14:nvPr/>
              </p14:nvContentPartPr>
              <p14:xfrm>
                <a:off x="2470445" y="1064630"/>
                <a:ext cx="131400" cy="5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19C18E-3D28-1F0F-30FE-823D18A03F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61445" y="1055990"/>
                  <a:ext cx="14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31121F-ED30-C437-596D-082A03E0E89C}"/>
                    </a:ext>
                  </a:extLst>
                </p14:cNvPr>
                <p14:cNvContentPartPr/>
                <p14:nvPr/>
              </p14:nvContentPartPr>
              <p14:xfrm>
                <a:off x="2695085" y="912350"/>
                <a:ext cx="139680" cy="31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31121F-ED30-C437-596D-082A03E0E8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86445" y="903710"/>
                  <a:ext cx="157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14E242-EB8D-7DFE-91BF-F2806003E655}"/>
                    </a:ext>
                  </a:extLst>
                </p14:cNvPr>
                <p14:cNvContentPartPr/>
                <p14:nvPr/>
              </p14:nvContentPartPr>
              <p14:xfrm>
                <a:off x="3146525" y="692750"/>
                <a:ext cx="268920" cy="519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14E242-EB8D-7DFE-91BF-F2806003E6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37525" y="683750"/>
                  <a:ext cx="2865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F334B4-4FFF-CB02-464D-D7DD72F114E5}"/>
                    </a:ext>
                  </a:extLst>
                </p14:cNvPr>
                <p14:cNvContentPartPr/>
                <p14:nvPr/>
              </p14:nvContentPartPr>
              <p14:xfrm>
                <a:off x="3377645" y="958070"/>
                <a:ext cx="522720" cy="38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F334B4-4FFF-CB02-464D-D7DD72F114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69005" y="949070"/>
                  <a:ext cx="540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210C27F-8FCD-6018-5981-09476798F294}"/>
                    </a:ext>
                  </a:extLst>
                </p14:cNvPr>
                <p14:cNvContentPartPr/>
                <p14:nvPr/>
              </p14:nvContentPartPr>
              <p14:xfrm>
                <a:off x="3862565" y="891470"/>
                <a:ext cx="17280" cy="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210C27F-8FCD-6018-5981-09476798F2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53925" y="882830"/>
                  <a:ext cx="34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F5C824-4FBF-9BC4-E863-949452B5C060}"/>
                    </a:ext>
                  </a:extLst>
                </p14:cNvPr>
                <p14:cNvContentPartPr/>
                <p14:nvPr/>
              </p14:nvContentPartPr>
              <p14:xfrm>
                <a:off x="3975605" y="933230"/>
                <a:ext cx="136440" cy="15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F5C824-4FBF-9BC4-E863-949452B5C0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66605" y="924230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3AC894-B74F-23D2-B9C5-FAE40E7B6215}"/>
                    </a:ext>
                  </a:extLst>
                </p14:cNvPr>
                <p14:cNvContentPartPr/>
                <p14:nvPr/>
              </p14:nvContentPartPr>
              <p14:xfrm>
                <a:off x="4181885" y="763310"/>
                <a:ext cx="289080" cy="331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3AC894-B74F-23D2-B9C5-FAE40E7B62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73245" y="754670"/>
                  <a:ext cx="306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7F4F4B-973E-05DE-47A2-8F6BD81BD850}"/>
                    </a:ext>
                  </a:extLst>
                </p14:cNvPr>
                <p14:cNvContentPartPr/>
                <p14:nvPr/>
              </p14:nvContentPartPr>
              <p14:xfrm>
                <a:off x="4431725" y="906950"/>
                <a:ext cx="68400" cy="63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7F4F4B-973E-05DE-47A2-8F6BD81BD8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22725" y="897950"/>
                  <a:ext cx="86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052597-F38A-8480-4314-0525324F6D83}"/>
                    </a:ext>
                  </a:extLst>
                </p14:cNvPr>
                <p14:cNvContentPartPr/>
                <p14:nvPr/>
              </p14:nvContentPartPr>
              <p14:xfrm>
                <a:off x="3041045" y="1810190"/>
                <a:ext cx="66600" cy="65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052597-F38A-8480-4314-0525324F6D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32405" y="1801190"/>
                  <a:ext cx="84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E26356-CE43-B5C7-A959-655FF314A68F}"/>
                    </a:ext>
                  </a:extLst>
                </p14:cNvPr>
                <p14:cNvContentPartPr/>
                <p14:nvPr/>
              </p14:nvContentPartPr>
              <p14:xfrm>
                <a:off x="3255245" y="1670150"/>
                <a:ext cx="150480" cy="176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E26356-CE43-B5C7-A959-655FF314A6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46245" y="1661150"/>
                  <a:ext cx="168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79C37B-9064-7E3D-683F-AF82CD0268A0}"/>
                    </a:ext>
                  </a:extLst>
                </p14:cNvPr>
                <p14:cNvContentPartPr/>
                <p14:nvPr/>
              </p14:nvContentPartPr>
              <p14:xfrm>
                <a:off x="3479885" y="1545590"/>
                <a:ext cx="199440" cy="264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79C37B-9064-7E3D-683F-AF82CD0268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0885" y="1536590"/>
                  <a:ext cx="217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BA49E9-BB7B-2D9B-97C3-3B4728952908}"/>
                    </a:ext>
                  </a:extLst>
                </p14:cNvPr>
                <p14:cNvContentPartPr/>
                <p14:nvPr/>
              </p14:nvContentPartPr>
              <p14:xfrm>
                <a:off x="3750605" y="1593830"/>
                <a:ext cx="181440" cy="227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BA49E9-BB7B-2D9B-97C3-3B47289529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41605" y="1585190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60E684-FCED-232A-91B5-C9E4848AD4AD}"/>
                    </a:ext>
                  </a:extLst>
                </p14:cNvPr>
                <p14:cNvContentPartPr/>
                <p14:nvPr/>
              </p14:nvContentPartPr>
              <p14:xfrm>
                <a:off x="2908205" y="1921790"/>
                <a:ext cx="1006560" cy="150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60E684-FCED-232A-91B5-C9E4848AD4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99205" y="1912790"/>
                  <a:ext cx="1024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07FF1B-54CB-3A27-719F-083AED119E90}"/>
                    </a:ext>
                  </a:extLst>
                </p14:cNvPr>
                <p14:cNvContentPartPr/>
                <p14:nvPr/>
              </p14:nvContentPartPr>
              <p14:xfrm>
                <a:off x="3054005" y="2004950"/>
                <a:ext cx="812160" cy="14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07FF1B-54CB-3A27-719F-083AED119E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45365" y="1996310"/>
                  <a:ext cx="829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2402E2-7018-C9A2-7194-3669CB564E1C}"/>
                    </a:ext>
                  </a:extLst>
                </p14:cNvPr>
                <p14:cNvContentPartPr/>
                <p14:nvPr/>
              </p14:nvContentPartPr>
              <p14:xfrm>
                <a:off x="2673125" y="1277390"/>
                <a:ext cx="1545120" cy="956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2402E2-7018-C9A2-7194-3669CB564E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64485" y="1268390"/>
                  <a:ext cx="156276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8D0EB1-B7F5-F013-9ED1-C4F4EC602E1A}"/>
                    </a:ext>
                  </a:extLst>
                </p14:cNvPr>
                <p14:cNvContentPartPr/>
                <p14:nvPr/>
              </p14:nvContentPartPr>
              <p14:xfrm>
                <a:off x="2226005" y="1323110"/>
                <a:ext cx="866880" cy="10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8D0EB1-B7F5-F013-9ED1-C4F4EC602E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7365" y="1314470"/>
                  <a:ext cx="884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97F0024-A1B3-55A6-C3F0-D15278A21D82}"/>
                    </a:ext>
                  </a:extLst>
                </p14:cNvPr>
                <p14:cNvContentPartPr/>
                <p14:nvPr/>
              </p14:nvContentPartPr>
              <p14:xfrm>
                <a:off x="2377205" y="1485830"/>
                <a:ext cx="630720" cy="169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97F0024-A1B3-55A6-C3F0-D15278A21D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8205" y="1476830"/>
                  <a:ext cx="64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D253734-06BF-B75F-16E3-B20DC76512FC}"/>
                    </a:ext>
                  </a:extLst>
                </p14:cNvPr>
                <p14:cNvContentPartPr/>
                <p14:nvPr/>
              </p14:nvContentPartPr>
              <p14:xfrm>
                <a:off x="2920085" y="2201870"/>
                <a:ext cx="2986560" cy="2996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D253734-06BF-B75F-16E3-B20DC76512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11445" y="2193230"/>
                  <a:ext cx="3004200" cy="30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70637A-54B1-95E8-E2B1-522E4938E9F5}"/>
                    </a:ext>
                  </a:extLst>
                </p14:cNvPr>
                <p14:cNvContentPartPr/>
                <p14:nvPr/>
              </p14:nvContentPartPr>
              <p14:xfrm>
                <a:off x="5732405" y="5047670"/>
                <a:ext cx="192240" cy="280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70637A-54B1-95E8-E2B1-522E4938E9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3405" y="5039030"/>
                  <a:ext cx="209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41502E-632C-5068-EB03-3BC6C000BB7A}"/>
                    </a:ext>
                  </a:extLst>
                </p14:cNvPr>
                <p14:cNvContentPartPr/>
                <p14:nvPr/>
              </p14:nvContentPartPr>
              <p14:xfrm>
                <a:off x="4931765" y="4458710"/>
                <a:ext cx="640440" cy="624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41502E-632C-5068-EB03-3BC6C000BB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23125" y="4450070"/>
                  <a:ext cx="6580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E8BB8B-3BA2-98A4-0353-72D2CA1AE6D5}"/>
                    </a:ext>
                  </a:extLst>
                </p14:cNvPr>
                <p14:cNvContentPartPr/>
                <p14:nvPr/>
              </p14:nvContentPartPr>
              <p14:xfrm>
                <a:off x="5036525" y="4612430"/>
                <a:ext cx="357120" cy="567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E8BB8B-3BA2-98A4-0353-72D2CA1AE6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27525" y="4603790"/>
                  <a:ext cx="3747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26C5CC-AD1F-0C9E-942F-C13B0FA19A07}"/>
                    </a:ext>
                  </a:extLst>
                </p14:cNvPr>
                <p14:cNvContentPartPr/>
                <p14:nvPr/>
              </p14:nvContentPartPr>
              <p14:xfrm>
                <a:off x="3776165" y="4064150"/>
                <a:ext cx="749160" cy="435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26C5CC-AD1F-0C9E-942F-C13B0FA19A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67165" y="4055150"/>
                  <a:ext cx="766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B3945B-4812-FA14-BEBA-78E017849791}"/>
                    </a:ext>
                  </a:extLst>
                </p14:cNvPr>
                <p14:cNvContentPartPr/>
                <p14:nvPr/>
              </p14:nvContentPartPr>
              <p14:xfrm>
                <a:off x="4022045" y="4133630"/>
                <a:ext cx="232920" cy="432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B3945B-4812-FA14-BEBA-78E01784979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13045" y="4124990"/>
                  <a:ext cx="250560" cy="45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60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A92C-5760-2D86-7175-940769E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14:cNvPr>
              <p14:cNvContentPartPr/>
              <p14:nvPr/>
            </p14:nvContentPartPr>
            <p14:xfrm>
              <a:off x="1407487" y="1906659"/>
              <a:ext cx="2510280" cy="1966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487" y="1897659"/>
                <a:ext cx="2527920" cy="19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14:cNvPr>
              <p14:cNvContentPartPr/>
              <p14:nvPr/>
            </p14:nvContentPartPr>
            <p14:xfrm>
              <a:off x="2616727" y="4033539"/>
              <a:ext cx="2403720" cy="529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7727" y="4024539"/>
                <a:ext cx="24213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14:cNvPr>
              <p14:cNvContentPartPr/>
              <p14:nvPr/>
            </p14:nvContentPartPr>
            <p14:xfrm>
              <a:off x="126247" y="4141539"/>
              <a:ext cx="1998720" cy="1078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47" y="4132539"/>
                <a:ext cx="20163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14:cNvPr>
              <p14:cNvContentPartPr/>
              <p14:nvPr/>
            </p14:nvContentPartPr>
            <p14:xfrm>
              <a:off x="2864407" y="4688379"/>
              <a:ext cx="1994760" cy="81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5407" y="4679379"/>
                <a:ext cx="2012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14:cNvPr>
              <p14:cNvContentPartPr/>
              <p14:nvPr/>
            </p14:nvContentPartPr>
            <p14:xfrm>
              <a:off x="1766047" y="3316779"/>
              <a:ext cx="3847680" cy="2188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7047" y="3307779"/>
                <a:ext cx="3865320" cy="22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14:cNvPr>
              <p14:cNvContentPartPr/>
              <p14:nvPr/>
            </p14:nvContentPartPr>
            <p14:xfrm>
              <a:off x="5994607" y="3290139"/>
              <a:ext cx="1413000" cy="274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5607" y="3281139"/>
                <a:ext cx="1430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14:cNvPr>
              <p14:cNvContentPartPr/>
              <p14:nvPr/>
            </p14:nvContentPartPr>
            <p14:xfrm>
              <a:off x="6024127" y="3679299"/>
              <a:ext cx="2322360" cy="1108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15127" y="3670299"/>
                <a:ext cx="234000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14:cNvPr>
              <p14:cNvContentPartPr/>
              <p14:nvPr/>
            </p14:nvContentPartPr>
            <p14:xfrm>
              <a:off x="1397767" y="472059"/>
              <a:ext cx="1382040" cy="830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8767" y="463059"/>
                <a:ext cx="1399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14:cNvPr>
              <p14:cNvContentPartPr/>
              <p14:nvPr/>
            </p14:nvContentPartPr>
            <p14:xfrm>
              <a:off x="1738687" y="400419"/>
              <a:ext cx="5739840" cy="2764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9687" y="391419"/>
                <a:ext cx="5757480" cy="27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0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1B27-82EC-C292-E593-4AA0830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106"/>
          </a:xfrm>
        </p:spPr>
        <p:txBody>
          <a:bodyPr/>
          <a:lstStyle/>
          <a:p>
            <a:r>
              <a:rPr lang="en-US" dirty="0"/>
              <a:t>What is HDI – HANA Deployment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36CB-C582-D94C-0C06-0F6606BC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D23F4-53E9-C54D-FEFE-3C260E9ABAF5}"/>
              </a:ext>
            </a:extLst>
          </p:cNvPr>
          <p:cNvSpPr/>
          <p:nvPr/>
        </p:nvSpPr>
        <p:spPr>
          <a:xfrm>
            <a:off x="600635" y="3433482"/>
            <a:ext cx="7808259" cy="268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HANA &gt; 50,000 USD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35DF1-5FEF-A4B3-0AB4-E2EDED003AE4}"/>
              </a:ext>
            </a:extLst>
          </p:cNvPr>
          <p:cNvSpPr/>
          <p:nvPr/>
        </p:nvSpPr>
        <p:spPr>
          <a:xfrm>
            <a:off x="833718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CFCCD-C209-EFF4-30E4-3ECF84DD24E5}"/>
              </a:ext>
            </a:extLst>
          </p:cNvPr>
          <p:cNvSpPr/>
          <p:nvPr/>
        </p:nvSpPr>
        <p:spPr>
          <a:xfrm>
            <a:off x="2070847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1E826-4765-5690-581F-83B2679FD197}"/>
              </a:ext>
            </a:extLst>
          </p:cNvPr>
          <p:cNvSpPr/>
          <p:nvPr/>
        </p:nvSpPr>
        <p:spPr>
          <a:xfrm>
            <a:off x="3307976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F44D5-208C-424E-123B-7C5F6CBB2FEF}"/>
              </a:ext>
            </a:extLst>
          </p:cNvPr>
          <p:cNvSpPr/>
          <p:nvPr/>
        </p:nvSpPr>
        <p:spPr>
          <a:xfrm>
            <a:off x="833718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72B06-6632-B5C3-707F-FDCDB7900F81}"/>
              </a:ext>
            </a:extLst>
          </p:cNvPr>
          <p:cNvSpPr/>
          <p:nvPr/>
        </p:nvSpPr>
        <p:spPr>
          <a:xfrm>
            <a:off x="2070847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1597D-BE9B-96AC-AFA8-740C0CC29D20}"/>
              </a:ext>
            </a:extLst>
          </p:cNvPr>
          <p:cNvSpPr/>
          <p:nvPr/>
        </p:nvSpPr>
        <p:spPr>
          <a:xfrm>
            <a:off x="3307976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00D17-0CDE-1B94-C1A8-80A63E28A6B1}"/>
              </a:ext>
            </a:extLst>
          </p:cNvPr>
          <p:cNvSpPr/>
          <p:nvPr/>
        </p:nvSpPr>
        <p:spPr>
          <a:xfrm>
            <a:off x="4545105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78DEB5-B803-7973-3DFA-828DD4548858}"/>
              </a:ext>
            </a:extLst>
          </p:cNvPr>
          <p:cNvSpPr/>
          <p:nvPr/>
        </p:nvSpPr>
        <p:spPr>
          <a:xfrm>
            <a:off x="5782234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9FC775-E7D4-7DCF-D113-485703C5C7CB}"/>
              </a:ext>
            </a:extLst>
          </p:cNvPr>
          <p:cNvSpPr/>
          <p:nvPr/>
        </p:nvSpPr>
        <p:spPr>
          <a:xfrm>
            <a:off x="7019363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E56760-913F-4214-5F7D-4143D76DFE2C}"/>
              </a:ext>
            </a:extLst>
          </p:cNvPr>
          <p:cNvSpPr/>
          <p:nvPr/>
        </p:nvSpPr>
        <p:spPr>
          <a:xfrm>
            <a:off x="4545105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8C7F2-1079-E795-EEB5-27BC48BF3E35}"/>
              </a:ext>
            </a:extLst>
          </p:cNvPr>
          <p:cNvSpPr/>
          <p:nvPr/>
        </p:nvSpPr>
        <p:spPr>
          <a:xfrm>
            <a:off x="5782234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39B8B5-13E8-D197-0AEB-3702C90BA04F}"/>
              </a:ext>
            </a:extLst>
          </p:cNvPr>
          <p:cNvSpPr/>
          <p:nvPr/>
        </p:nvSpPr>
        <p:spPr>
          <a:xfrm>
            <a:off x="7019363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B8E83D-FA3E-CF4E-1875-8DBF8CA5708B}"/>
              </a:ext>
            </a:extLst>
          </p:cNvPr>
          <p:cNvSpPr/>
          <p:nvPr/>
        </p:nvSpPr>
        <p:spPr>
          <a:xfrm>
            <a:off x="3074894" y="883024"/>
            <a:ext cx="3227294" cy="105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NodeJS</a:t>
            </a:r>
          </a:p>
          <a:p>
            <a:pPr algn="ctr"/>
            <a:r>
              <a:rPr lang="en-US" dirty="0"/>
              <a:t>@sap/hdi-deploy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A08110-FE8F-6B09-9856-4DE962EF7BB1}"/>
              </a:ext>
            </a:extLst>
          </p:cNvPr>
          <p:cNvSpPr/>
          <p:nvPr/>
        </p:nvSpPr>
        <p:spPr>
          <a:xfrm>
            <a:off x="3245224" y="2976281"/>
            <a:ext cx="2850776" cy="519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 HDI</a:t>
            </a:r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7ECDEE93-12CD-EC19-BC0E-62CC29122666}"/>
              </a:ext>
            </a:extLst>
          </p:cNvPr>
          <p:cNvSpPr/>
          <p:nvPr/>
        </p:nvSpPr>
        <p:spPr>
          <a:xfrm>
            <a:off x="7879976" y="3065929"/>
            <a:ext cx="367553" cy="93233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237D7-1BF9-7392-5917-C93215B89613}"/>
              </a:ext>
            </a:extLst>
          </p:cNvPr>
          <p:cNvSpPr txBox="1"/>
          <p:nvPr/>
        </p:nvSpPr>
        <p:spPr>
          <a:xfrm>
            <a:off x="7216588" y="2232159"/>
            <a:ext cx="330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views, procedures, functions, sequences, cubes, triggers, …..</a:t>
            </a:r>
          </a:p>
        </p:txBody>
      </p:sp>
    </p:spTree>
    <p:extLst>
      <p:ext uri="{BB962C8B-B14F-4D97-AF65-F5344CB8AC3E}">
        <p14:creationId xmlns:p14="http://schemas.microsoft.com/office/powerpoint/2010/main" val="391881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Checked the version of CDS (which must be &gt; 2.0) </a:t>
            </a:r>
            <a:r>
              <a:rPr lang="en-US" sz="1600" b="1" dirty="0"/>
              <a:t>cds –v</a:t>
            </a:r>
          </a:p>
          <a:p>
            <a:pPr marL="342900" indent="-342900">
              <a:buAutoNum type="arabicPeriod"/>
            </a:pPr>
            <a:r>
              <a:rPr lang="en-US" sz="1600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sz="1600" dirty="0"/>
              <a:t>We added SAP HANA configuration so our app can talk to HANA </a:t>
            </a:r>
            <a:r>
              <a:rPr lang="en-US" sz="1600" b="1" dirty="0"/>
              <a:t>cds add </a:t>
            </a:r>
            <a:r>
              <a:rPr lang="en-US" sz="1600" b="1" dirty="0" err="1"/>
              <a:t>hana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Added </a:t>
            </a:r>
            <a:r>
              <a:rPr lang="en-US" sz="1600" dirty="0" err="1"/>
              <a:t>hana</a:t>
            </a:r>
            <a:r>
              <a:rPr lang="en-US" sz="1600" dirty="0"/>
              <a:t> deployment config to tell CAPM that our format for deployment is </a:t>
            </a:r>
            <a:r>
              <a:rPr lang="en-US" sz="1600" dirty="0" err="1"/>
              <a:t>hdbtable</a:t>
            </a:r>
            <a:r>
              <a:rPr lang="en-US" sz="1600" dirty="0"/>
              <a:t> under cds section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hana</a:t>
            </a:r>
            <a:r>
              <a:rPr lang="en-US" sz="1600" dirty="0"/>
              <a:t>": {</a:t>
            </a:r>
          </a:p>
          <a:p>
            <a:r>
              <a:rPr lang="en-US" sz="1600" dirty="0"/>
              <a:t>      "deploy-format": "</a:t>
            </a:r>
            <a:r>
              <a:rPr lang="en-US" sz="1600" dirty="0" err="1"/>
              <a:t>hdbtable</a:t>
            </a:r>
            <a:r>
              <a:rPr lang="en-US" sz="1600" dirty="0"/>
              <a:t>"</a:t>
            </a:r>
          </a:p>
          <a:p>
            <a:r>
              <a:rPr lang="en-US" sz="1600" dirty="0"/>
              <a:t>    },</a:t>
            </a:r>
          </a:p>
          <a:p>
            <a:r>
              <a:rPr lang="en-US" sz="1600" dirty="0"/>
              <a:t>5. We add </a:t>
            </a:r>
            <a:r>
              <a:rPr lang="en-US" sz="1600" dirty="0" err="1"/>
              <a:t>hana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r>
              <a:rPr lang="en-US" sz="1600" dirty="0"/>
              <a:t> module </a:t>
            </a:r>
            <a:r>
              <a:rPr lang="en-US" sz="1600" b="1" dirty="0" err="1"/>
              <a:t>npm</a:t>
            </a:r>
            <a:r>
              <a:rPr lang="en-US" sz="1600" b="1" dirty="0"/>
              <a:t> add </a:t>
            </a:r>
            <a:r>
              <a:rPr lang="en-US" sz="1600" b="1" dirty="0" err="1"/>
              <a:t>hdb</a:t>
            </a:r>
            <a:endParaRPr lang="en-US" sz="1600" b="1" dirty="0"/>
          </a:p>
          <a:p>
            <a:r>
              <a:rPr lang="en-US" sz="1600" dirty="0"/>
              <a:t>6. Build </a:t>
            </a:r>
            <a:r>
              <a:rPr lang="en-US" sz="1600" dirty="0" err="1"/>
              <a:t>hana</a:t>
            </a:r>
            <a:r>
              <a:rPr lang="en-US" sz="1600" dirty="0"/>
              <a:t> specific artefacts </a:t>
            </a:r>
            <a:r>
              <a:rPr lang="en-US" sz="1600" b="1" dirty="0"/>
              <a:t>cds build –production</a:t>
            </a:r>
          </a:p>
          <a:p>
            <a:r>
              <a:rPr lang="en-US" sz="1600" dirty="0"/>
              <a:t>7. Must login to CF </a:t>
            </a:r>
            <a:r>
              <a:rPr lang="en-US" sz="1600" b="1" dirty="0" err="1"/>
              <a:t>cf</a:t>
            </a:r>
            <a:r>
              <a:rPr lang="en-US" sz="1600" b="1" dirty="0"/>
              <a:t> login</a:t>
            </a:r>
            <a:endParaRPr lang="en-US" sz="1600" dirty="0"/>
          </a:p>
          <a:p>
            <a:r>
              <a:rPr lang="en-US" sz="1600" dirty="0"/>
              <a:t>8. Finally we deploy to HANA to create physical DB Object </a:t>
            </a:r>
            <a:r>
              <a:rPr lang="en-US" sz="1600" b="1" dirty="0"/>
              <a:t>cds deploy --to </a:t>
            </a:r>
            <a:r>
              <a:rPr lang="en-US" sz="1600" b="1" dirty="0" err="1"/>
              <a:t>hana:mickey</a:t>
            </a:r>
            <a:endParaRPr lang="en-US" sz="1600" b="1" dirty="0"/>
          </a:p>
          <a:p>
            <a:r>
              <a:rPr lang="en-US" sz="1600" dirty="0"/>
              <a:t>9. Create a new </a:t>
            </a:r>
            <a:r>
              <a:rPr lang="en-US" sz="1600" dirty="0" err="1"/>
              <a:t>mta.yaml</a:t>
            </a:r>
            <a:r>
              <a:rPr lang="en-US" sz="1600" dirty="0"/>
              <a:t> instead of manifest.yml, </a:t>
            </a:r>
            <a:r>
              <a:rPr lang="en-US" sz="1600" b="1" dirty="0"/>
              <a:t>cds add </a:t>
            </a:r>
            <a:r>
              <a:rPr lang="en-US" sz="1600" b="1" dirty="0" err="1"/>
              <a:t>mta</a:t>
            </a:r>
            <a:endParaRPr lang="en-US" sz="1600" b="1" dirty="0"/>
          </a:p>
          <a:p>
            <a:r>
              <a:rPr lang="en-US" sz="1600" dirty="0"/>
              <a:t>10. We manually added our UI Module with require as </a:t>
            </a:r>
            <a:r>
              <a:rPr lang="en-US" sz="1600" dirty="0" err="1"/>
              <a:t>srv-api</a:t>
            </a:r>
            <a:endParaRPr lang="en-US" sz="1600" dirty="0"/>
          </a:p>
          <a:p>
            <a:r>
              <a:rPr lang="en-US" sz="1600" dirty="0"/>
              <a:t>11. Inside the app folder we added </a:t>
            </a:r>
            <a:r>
              <a:rPr lang="en-US" sz="1600" dirty="0" err="1"/>
              <a:t>package.json</a:t>
            </a:r>
            <a:r>
              <a:rPr lang="en-US" sz="1600" dirty="0"/>
              <a:t> with @sap/approuter module</a:t>
            </a:r>
          </a:p>
          <a:p>
            <a:r>
              <a:rPr lang="en-US" sz="1600" dirty="0"/>
              <a:t>12. Added start script for </a:t>
            </a:r>
            <a:r>
              <a:rPr lang="en-US" sz="1600" dirty="0" err="1"/>
              <a:t>package.json</a:t>
            </a:r>
            <a:r>
              <a:rPr lang="en-US" sz="1600" dirty="0"/>
              <a:t> with approuter.js</a:t>
            </a:r>
          </a:p>
          <a:p>
            <a:r>
              <a:rPr lang="en-US" sz="1600" dirty="0"/>
              <a:t>13. Added xs-app.json file for the routes</a:t>
            </a:r>
          </a:p>
          <a:p>
            <a:r>
              <a:rPr lang="en-US" sz="1600" dirty="0"/>
              <a:t>14. Open terminal, go to project </a:t>
            </a:r>
            <a:r>
              <a:rPr lang="en-US" sz="1600" dirty="0" err="1"/>
              <a:t>dir</a:t>
            </a:r>
            <a:r>
              <a:rPr lang="en-US" sz="1600" dirty="0"/>
              <a:t>, command </a:t>
            </a:r>
            <a:r>
              <a:rPr lang="en-US" sz="1600" b="1" dirty="0" err="1"/>
              <a:t>mbt</a:t>
            </a:r>
            <a:r>
              <a:rPr lang="en-US" sz="1600" b="1" dirty="0"/>
              <a:t> build</a:t>
            </a:r>
          </a:p>
          <a:p>
            <a:r>
              <a:rPr lang="en-US" sz="1600" dirty="0"/>
              <a:t>15. Created a new folder </a:t>
            </a:r>
            <a:r>
              <a:rPr lang="en-US" sz="1600" dirty="0" err="1"/>
              <a:t>mta_archieve</a:t>
            </a:r>
            <a:r>
              <a:rPr lang="en-US" sz="1600" dirty="0"/>
              <a:t> and inside that a .</a:t>
            </a:r>
            <a:r>
              <a:rPr lang="en-US" sz="1600" dirty="0" err="1"/>
              <a:t>mtar</a:t>
            </a:r>
            <a:r>
              <a:rPr lang="en-US" sz="1600" dirty="0"/>
              <a:t> file was create</a:t>
            </a:r>
          </a:p>
          <a:p>
            <a:r>
              <a:rPr lang="en-US" sz="1600" dirty="0"/>
              <a:t>16. We can go to CF-&gt;dev space and can see the CF microservice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F42E-7622-51A3-74FA-B7CCB039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2" y="4805972"/>
            <a:ext cx="4006029" cy="18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14:cNvPr>
              <p14:cNvContentPartPr/>
              <p14:nvPr/>
            </p14:nvContentPartPr>
            <p14:xfrm>
              <a:off x="-1332531" y="5436686"/>
              <a:ext cx="113760" cy="267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1531" y="5427686"/>
                <a:ext cx="1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14:cNvPr>
              <p14:cNvContentPartPr/>
              <p14:nvPr/>
            </p14:nvContentPartPr>
            <p14:xfrm>
              <a:off x="-1149651" y="5495006"/>
              <a:ext cx="78840" cy="148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8651" y="5486006"/>
                <a:ext cx="96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14:cNvPr>
              <p14:cNvContentPartPr/>
              <p14:nvPr/>
            </p14:nvContentPartPr>
            <p14:xfrm>
              <a:off x="-1201851" y="5425526"/>
              <a:ext cx="218160" cy="226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10851" y="5416526"/>
                <a:ext cx="235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14:cNvPr>
              <p14:cNvContentPartPr/>
              <p14:nvPr/>
            </p14:nvContentPartPr>
            <p14:xfrm>
              <a:off x="-923211" y="5291966"/>
              <a:ext cx="142920" cy="29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2211" y="5282966"/>
                <a:ext cx="160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14:cNvPr>
              <p14:cNvContentPartPr/>
              <p14:nvPr/>
            </p14:nvContentPartPr>
            <p14:xfrm>
              <a:off x="-1535211" y="95726"/>
              <a:ext cx="12952405" cy="6653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4211" y="86726"/>
                <a:ext cx="12970045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0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42810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82714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36457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Connect, Build and Deploy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Cloud MTA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B366B-AD50-2487-5B76-CC849BC3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7D67F-B4B2-84A7-E1E8-FCF6FAF4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18"/>
            <a:ext cx="12192000" cy="5939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C92D78-4427-F823-C1F3-3705CD932D38}"/>
                  </a:ext>
                </a:extLst>
              </p14:cNvPr>
              <p14:cNvContentPartPr/>
              <p14:nvPr/>
            </p14:nvContentPartPr>
            <p14:xfrm>
              <a:off x="8880965" y="2089910"/>
              <a:ext cx="674280" cy="193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C92D78-4427-F823-C1F3-3705CD932D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2325" y="2081270"/>
                <a:ext cx="691920" cy="19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21E294E-9066-2CC2-1792-894F9F3955DB}"/>
              </a:ext>
            </a:extLst>
          </p:cNvPr>
          <p:cNvGrpSpPr/>
          <p:nvPr/>
        </p:nvGrpSpPr>
        <p:grpSpPr>
          <a:xfrm>
            <a:off x="10003445" y="2231750"/>
            <a:ext cx="1792080" cy="658800"/>
            <a:chOff x="10003445" y="2231750"/>
            <a:chExt cx="179208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147078-E7FD-C121-0EC8-D35A2551E817}"/>
                    </a:ext>
                  </a:extLst>
                </p14:cNvPr>
                <p14:cNvContentPartPr/>
                <p14:nvPr/>
              </p14:nvContentPartPr>
              <p14:xfrm>
                <a:off x="10003445" y="2231750"/>
                <a:ext cx="183240" cy="65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147078-E7FD-C121-0EC8-D35A2551E8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94445" y="2223110"/>
                  <a:ext cx="2008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89D2837-4C64-8333-190E-B4069FE38CA5}"/>
                    </a:ext>
                  </a:extLst>
                </p14:cNvPr>
                <p14:cNvContentPartPr/>
                <p14:nvPr/>
              </p14:nvContentPartPr>
              <p14:xfrm>
                <a:off x="10020725" y="2640350"/>
                <a:ext cx="23328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89D2837-4C64-8333-190E-B4069FE38C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12085" y="2631350"/>
                  <a:ext cx="25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3758C6-8E03-DBC0-01C1-8446C4B54200}"/>
                    </a:ext>
                  </a:extLst>
                </p14:cNvPr>
                <p14:cNvContentPartPr/>
                <p14:nvPr/>
              </p14:nvContentPartPr>
              <p14:xfrm>
                <a:off x="10269125" y="2542070"/>
                <a:ext cx="13320" cy="1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3758C6-8E03-DBC0-01C1-8446C4B542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60485" y="2533430"/>
                  <a:ext cx="30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E3D973-2CC9-DC2B-3041-7940A9583089}"/>
                    </a:ext>
                  </a:extLst>
                </p14:cNvPr>
                <p14:cNvContentPartPr/>
                <p14:nvPr/>
              </p14:nvContentPartPr>
              <p14:xfrm>
                <a:off x="10319885" y="2414270"/>
                <a:ext cx="259560" cy="29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E3D973-2CC9-DC2B-3041-7940A95830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1245" y="2405630"/>
                  <a:ext cx="277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D84D40-AB4C-0C5C-C2AF-9C3BA9FCE604}"/>
                    </a:ext>
                  </a:extLst>
                </p14:cNvPr>
                <p14:cNvContentPartPr/>
                <p14:nvPr/>
              </p14:nvContentPartPr>
              <p14:xfrm>
                <a:off x="10644605" y="2361710"/>
                <a:ext cx="165600" cy="29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D84D40-AB4C-0C5C-C2AF-9C3BA9FCE6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5965" y="2353070"/>
                  <a:ext cx="183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64EE25-A1F5-ADD5-9931-1B8AA7A7615D}"/>
                    </a:ext>
                  </a:extLst>
                </p14:cNvPr>
                <p14:cNvContentPartPr/>
                <p14:nvPr/>
              </p14:nvContentPartPr>
              <p14:xfrm>
                <a:off x="10899845" y="2306990"/>
                <a:ext cx="223560" cy="28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64EE25-A1F5-ADD5-9931-1B8AA7A761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90845" y="2298350"/>
                  <a:ext cx="241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3B76F4-71FC-9092-3958-9ECDB2F0448B}"/>
                    </a:ext>
                  </a:extLst>
                </p14:cNvPr>
                <p14:cNvContentPartPr/>
                <p14:nvPr/>
              </p14:nvContentPartPr>
              <p14:xfrm>
                <a:off x="11149685" y="2417870"/>
                <a:ext cx="136440" cy="12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3B76F4-71FC-9092-3958-9ECDB2F044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41045" y="2409230"/>
                  <a:ext cx="154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B1FBE9-7903-4792-46A5-805285381DBA}"/>
                    </a:ext>
                  </a:extLst>
                </p14:cNvPr>
                <p14:cNvContentPartPr/>
                <p14:nvPr/>
              </p14:nvContentPartPr>
              <p14:xfrm>
                <a:off x="11355245" y="2389070"/>
                <a:ext cx="95400" cy="12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B1FBE9-7903-4792-46A5-805285381D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46245" y="2380070"/>
                  <a:ext cx="113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40FD28-0517-DCAD-E9B7-19FC02BC108D}"/>
                    </a:ext>
                  </a:extLst>
                </p14:cNvPr>
                <p14:cNvContentPartPr/>
                <p14:nvPr/>
              </p14:nvContentPartPr>
              <p14:xfrm>
                <a:off x="11532365" y="2367110"/>
                <a:ext cx="9540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40FD28-0517-DCAD-E9B7-19FC02BC10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23725" y="2358470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7A4563-6D2D-B165-56D8-CAB7871E5ADA}"/>
                    </a:ext>
                  </a:extLst>
                </p14:cNvPr>
                <p14:cNvContentPartPr/>
                <p14:nvPr/>
              </p14:nvContentPartPr>
              <p14:xfrm>
                <a:off x="11684645" y="2270990"/>
                <a:ext cx="110880" cy="32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7A4563-6D2D-B165-56D8-CAB7871E5A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76005" y="2262350"/>
                  <a:ext cx="12852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FCAC52-D390-5190-324F-EC6788B48531}"/>
              </a:ext>
            </a:extLst>
          </p:cNvPr>
          <p:cNvGrpSpPr/>
          <p:nvPr/>
        </p:nvGrpSpPr>
        <p:grpSpPr>
          <a:xfrm>
            <a:off x="192365" y="403670"/>
            <a:ext cx="8045280" cy="5371920"/>
            <a:chOff x="192365" y="403670"/>
            <a:chExt cx="8045280" cy="53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3948D0-D0BB-1FA9-7D28-C6AF810F01FF}"/>
                    </a:ext>
                  </a:extLst>
                </p14:cNvPr>
                <p14:cNvContentPartPr/>
                <p14:nvPr/>
              </p14:nvContentPartPr>
              <p14:xfrm>
                <a:off x="2009285" y="1572737"/>
                <a:ext cx="211320" cy="40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3948D0-D0BB-1FA9-7D28-C6AF810F01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285" y="1564097"/>
                  <a:ext cx="2289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051F0F-C3FE-ED4E-4F49-74652963E98A}"/>
                    </a:ext>
                  </a:extLst>
                </p14:cNvPr>
                <p14:cNvContentPartPr/>
                <p14:nvPr/>
              </p14:nvContentPartPr>
              <p14:xfrm>
                <a:off x="1940525" y="1977950"/>
                <a:ext cx="224640" cy="40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051F0F-C3FE-ED4E-4F49-74652963E9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1525" y="1969310"/>
                  <a:ext cx="242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1C5E2C-BE88-BC05-8AFD-0F92ABF287CE}"/>
                    </a:ext>
                  </a:extLst>
                </p14:cNvPr>
                <p14:cNvContentPartPr/>
                <p14:nvPr/>
              </p14:nvContentPartPr>
              <p14:xfrm>
                <a:off x="2136365" y="1841150"/>
                <a:ext cx="246960" cy="43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1C5E2C-BE88-BC05-8AFD-0F92ABF287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27725" y="1832510"/>
                  <a:ext cx="264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9BB477-6CE2-4638-0CEA-1987723FF28E}"/>
                    </a:ext>
                  </a:extLst>
                </p14:cNvPr>
                <p14:cNvContentPartPr/>
                <p14:nvPr/>
              </p14:nvContentPartPr>
              <p14:xfrm>
                <a:off x="2676005" y="1502750"/>
                <a:ext cx="114480" cy="48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9BB477-6CE2-4638-0CEA-1987723FF2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7365" y="1493750"/>
                  <a:ext cx="1321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E4EDC7-7017-46E7-E1E2-4F8F3D762E4D}"/>
                    </a:ext>
                  </a:extLst>
                </p14:cNvPr>
                <p14:cNvContentPartPr/>
                <p14:nvPr/>
              </p14:nvContentPartPr>
              <p14:xfrm>
                <a:off x="2631005" y="1715510"/>
                <a:ext cx="302400" cy="14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E4EDC7-7017-46E7-E1E2-4F8F3D762E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2005" y="1706510"/>
                  <a:ext cx="32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DD3EBD-A2D9-58C4-E983-2F78EAB436AE}"/>
                    </a:ext>
                  </a:extLst>
                </p14:cNvPr>
                <p14:cNvContentPartPr/>
                <p14:nvPr/>
              </p14:nvContentPartPr>
              <p14:xfrm>
                <a:off x="3030605" y="1718030"/>
                <a:ext cx="90000" cy="14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DD3EBD-A2D9-58C4-E983-2F78EAB436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21965" y="1709390"/>
                  <a:ext cx="107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C2A8AF-5149-BCA2-1E24-39832FD8D252}"/>
                    </a:ext>
                  </a:extLst>
                </p14:cNvPr>
                <p14:cNvContentPartPr/>
                <p14:nvPr/>
              </p14:nvContentPartPr>
              <p14:xfrm>
                <a:off x="3181445" y="1492670"/>
                <a:ext cx="289800" cy="34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C2A8AF-5149-BCA2-1E24-39832FD8D2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72805" y="1484030"/>
                  <a:ext cx="307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A99127-855A-F9A7-C79A-86E0EAA903BB}"/>
                    </a:ext>
                  </a:extLst>
                </p14:cNvPr>
                <p14:cNvContentPartPr/>
                <p14:nvPr/>
              </p14:nvContentPartPr>
              <p14:xfrm>
                <a:off x="3425525" y="1592177"/>
                <a:ext cx="109440" cy="3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A99127-855A-F9A7-C79A-86E0EAA903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16885" y="1583537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F783F9-2DFC-84AD-DEE3-7F9B67841078}"/>
                    </a:ext>
                  </a:extLst>
                </p14:cNvPr>
                <p14:cNvContentPartPr/>
                <p14:nvPr/>
              </p14:nvContentPartPr>
              <p14:xfrm>
                <a:off x="192365" y="2117630"/>
                <a:ext cx="217440" cy="196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F783F9-2DFC-84AD-DEE3-7F9B678410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3725" y="2108990"/>
                  <a:ext cx="235080" cy="19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ABCBCE-EAB0-48A6-C684-A11BE8FD79DF}"/>
                    </a:ext>
                  </a:extLst>
                </p14:cNvPr>
                <p14:cNvContentPartPr/>
                <p14:nvPr/>
              </p14:nvContentPartPr>
              <p14:xfrm>
                <a:off x="7884125" y="2600390"/>
                <a:ext cx="353520" cy="20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ABCBCE-EAB0-48A6-C684-A11BE8FD79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5485" y="2591390"/>
                  <a:ext cx="371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088995-B7F3-FD12-CC8B-98AC63464E74}"/>
                    </a:ext>
                  </a:extLst>
                </p14:cNvPr>
                <p14:cNvContentPartPr/>
                <p14:nvPr/>
              </p14:nvContentPartPr>
              <p14:xfrm>
                <a:off x="4030685" y="2881550"/>
                <a:ext cx="592920" cy="29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088995-B7F3-FD12-CC8B-98AC63464E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21685" y="2872550"/>
                  <a:ext cx="610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D95DC7-CEA1-357A-1198-A1B1D3839102}"/>
                    </a:ext>
                  </a:extLst>
                </p14:cNvPr>
                <p14:cNvContentPartPr/>
                <p14:nvPr/>
              </p14:nvContentPartPr>
              <p14:xfrm>
                <a:off x="4113485" y="2637470"/>
                <a:ext cx="329400" cy="17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D95DC7-CEA1-357A-1198-A1B1D38391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04845" y="2628470"/>
                  <a:ext cx="347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FA6114-898E-E532-FCEA-E66FCF3DDD1C}"/>
                    </a:ext>
                  </a:extLst>
                </p14:cNvPr>
                <p14:cNvContentPartPr/>
                <p14:nvPr/>
              </p14:nvContentPartPr>
              <p14:xfrm>
                <a:off x="1566845" y="2179190"/>
                <a:ext cx="30276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FA6114-898E-E532-FCEA-E66FCF3DDD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57845" y="2170190"/>
                  <a:ext cx="32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AE4D10-AF8C-0BBF-941D-97981A2979DD}"/>
                    </a:ext>
                  </a:extLst>
                </p14:cNvPr>
                <p14:cNvContentPartPr/>
                <p14:nvPr/>
              </p14:nvContentPartPr>
              <p14:xfrm>
                <a:off x="1427525" y="2599310"/>
                <a:ext cx="310680" cy="98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AE4D10-AF8C-0BBF-941D-97981A2979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18885" y="2590670"/>
                  <a:ext cx="32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AC92DD-BBBF-6095-8D58-DDBC328333F6}"/>
                    </a:ext>
                  </a:extLst>
                </p14:cNvPr>
                <p14:cNvContentPartPr/>
                <p14:nvPr/>
              </p14:nvContentPartPr>
              <p14:xfrm>
                <a:off x="1408445" y="3088550"/>
                <a:ext cx="201240" cy="66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AC92DD-BBBF-6095-8D58-DDBC328333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99805" y="3079550"/>
                  <a:ext cx="21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A4156A-F310-CC5F-C318-F79F691F2DA0}"/>
                    </a:ext>
                  </a:extLst>
                </p14:cNvPr>
                <p14:cNvContentPartPr/>
                <p14:nvPr/>
              </p14:nvContentPartPr>
              <p14:xfrm>
                <a:off x="7892765" y="2128430"/>
                <a:ext cx="296640" cy="20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A4156A-F310-CC5F-C318-F79F691F2D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84125" y="2119790"/>
                  <a:ext cx="314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4556AF-5D09-DC8C-3C6A-362DCE52F292}"/>
                    </a:ext>
                  </a:extLst>
                </p14:cNvPr>
                <p14:cNvContentPartPr/>
                <p14:nvPr/>
              </p14:nvContentPartPr>
              <p14:xfrm>
                <a:off x="4095845" y="2279630"/>
                <a:ext cx="328680" cy="146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4556AF-5D09-DC8C-3C6A-362DCE52F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86845" y="2270990"/>
                  <a:ext cx="34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31AAF2-50BE-2F77-70BA-436C49908FE4}"/>
                    </a:ext>
                  </a:extLst>
                </p14:cNvPr>
                <p14:cNvContentPartPr/>
                <p14:nvPr/>
              </p14:nvContentPartPr>
              <p14:xfrm>
                <a:off x="4883165" y="2043110"/>
                <a:ext cx="136800" cy="16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31AAF2-50BE-2F77-70BA-436C49908F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74165" y="2034470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41C4C6-5067-3530-7E0D-21B900E85D86}"/>
                    </a:ext>
                  </a:extLst>
                </p14:cNvPr>
                <p14:cNvContentPartPr/>
                <p14:nvPr/>
              </p14:nvContentPartPr>
              <p14:xfrm>
                <a:off x="4907645" y="1828910"/>
                <a:ext cx="94212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41C4C6-5067-3530-7E0D-21B900E85D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99005" y="1819910"/>
                  <a:ext cx="959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83A8AE-58B7-1803-0BB0-5D6088FC7751}"/>
                    </a:ext>
                  </a:extLst>
                </p14:cNvPr>
                <p14:cNvContentPartPr/>
                <p14:nvPr/>
              </p14:nvContentPartPr>
              <p14:xfrm>
                <a:off x="7062965" y="1979750"/>
                <a:ext cx="538200" cy="25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83A8AE-58B7-1803-0BB0-5D6088FC77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53965" y="1970750"/>
                  <a:ext cx="555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03CC91-92E1-5C81-D1DE-6A955E4CF2F2}"/>
                    </a:ext>
                  </a:extLst>
                </p14:cNvPr>
                <p14:cNvContentPartPr/>
                <p14:nvPr/>
              </p14:nvContentPartPr>
              <p14:xfrm>
                <a:off x="7515485" y="2136710"/>
                <a:ext cx="124920" cy="131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03CC91-92E1-5C81-D1DE-6A955E4CF2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06485" y="2127710"/>
                  <a:ext cx="142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06A74B-A544-88F3-0EF3-DB9F02AFBACE}"/>
                    </a:ext>
                  </a:extLst>
                </p14:cNvPr>
                <p14:cNvContentPartPr/>
                <p14:nvPr/>
              </p14:nvContentPartPr>
              <p14:xfrm>
                <a:off x="6081965" y="1353497"/>
                <a:ext cx="95760" cy="58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06A74B-A544-88F3-0EF3-DB9F02AFBAC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73325" y="1344497"/>
                  <a:ext cx="1134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275F33-4CA6-EB81-3AD8-F3519AA8E61D}"/>
                    </a:ext>
                  </a:extLst>
                </p14:cNvPr>
                <p14:cNvContentPartPr/>
                <p14:nvPr/>
              </p14:nvContentPartPr>
              <p14:xfrm>
                <a:off x="6008885" y="1757630"/>
                <a:ext cx="231120" cy="9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275F33-4CA6-EB81-3AD8-F3519AA8E6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99885" y="1748990"/>
                  <a:ext cx="24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C070EF-E737-8790-CC97-7B383EBBE25C}"/>
                    </a:ext>
                  </a:extLst>
                </p14:cNvPr>
                <p14:cNvContentPartPr/>
                <p14:nvPr/>
              </p14:nvContentPartPr>
              <p14:xfrm>
                <a:off x="6242165" y="1754030"/>
                <a:ext cx="36000" cy="12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C070EF-E737-8790-CC97-7B383EBBE2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33165" y="1745390"/>
                  <a:ext cx="5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B5916A-5A21-05B1-07DD-6F04A0563BE3}"/>
                    </a:ext>
                  </a:extLst>
                </p14:cNvPr>
                <p14:cNvContentPartPr/>
                <p14:nvPr/>
              </p14:nvContentPartPr>
              <p14:xfrm>
                <a:off x="6275645" y="1596710"/>
                <a:ext cx="3960" cy="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B5916A-5A21-05B1-07DD-6F04A0563B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66645" y="1587710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589447-57F6-6019-E0AB-3AAA8055F4AD}"/>
                    </a:ext>
                  </a:extLst>
                </p14:cNvPr>
                <p14:cNvContentPartPr/>
                <p14:nvPr/>
              </p14:nvContentPartPr>
              <p14:xfrm>
                <a:off x="6380405" y="1544150"/>
                <a:ext cx="669960" cy="342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589447-57F6-6019-E0AB-3AAA8055F4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1765" y="1535510"/>
                  <a:ext cx="687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D92192-DE4B-B93C-FA1B-0E994297328F}"/>
                    </a:ext>
                  </a:extLst>
                </p14:cNvPr>
                <p14:cNvContentPartPr/>
                <p14:nvPr/>
              </p14:nvContentPartPr>
              <p14:xfrm>
                <a:off x="4002605" y="1763390"/>
                <a:ext cx="73080" cy="19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D92192-DE4B-B93C-FA1B-0E994297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93965" y="1754390"/>
                  <a:ext cx="90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1A2C18-D1BA-8FB8-0C72-9CB8A8BC165E}"/>
                    </a:ext>
                  </a:extLst>
                </p14:cNvPr>
                <p14:cNvContentPartPr/>
                <p14:nvPr/>
              </p14:nvContentPartPr>
              <p14:xfrm>
                <a:off x="3993605" y="1591817"/>
                <a:ext cx="9720" cy="1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1A2C18-D1BA-8FB8-0C72-9CB8A8BC165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84605" y="1582817"/>
                  <a:ext cx="27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A6F7E8-7B75-563D-1CDF-5D261ACF45EA}"/>
                    </a:ext>
                  </a:extLst>
                </p14:cNvPr>
                <p14:cNvContentPartPr/>
                <p14:nvPr/>
              </p14:nvContentPartPr>
              <p14:xfrm>
                <a:off x="4133285" y="1669790"/>
                <a:ext cx="19440" cy="28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A6F7E8-7B75-563D-1CDF-5D261ACF45E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24285" y="1661150"/>
                  <a:ext cx="37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935933-E83D-37B7-BF76-8AE425A16C9D}"/>
                    </a:ext>
                  </a:extLst>
                </p14:cNvPr>
                <p14:cNvContentPartPr/>
                <p14:nvPr/>
              </p14:nvContentPartPr>
              <p14:xfrm>
                <a:off x="4114925" y="1762670"/>
                <a:ext cx="73080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935933-E83D-37B7-BF76-8AE425A16C9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05925" y="1754030"/>
                  <a:ext cx="748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5687B8-F092-F643-439D-F2E7BB3CD943}"/>
                    </a:ext>
                  </a:extLst>
                </p14:cNvPr>
                <p14:cNvContentPartPr/>
                <p14:nvPr/>
              </p14:nvContentPartPr>
              <p14:xfrm>
                <a:off x="3660605" y="1538390"/>
                <a:ext cx="1350720" cy="513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5687B8-F092-F643-439D-F2E7BB3CD94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1965" y="1529750"/>
                  <a:ext cx="13683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2441F6-3022-1175-9747-11E8D024ECCD}"/>
                    </a:ext>
                  </a:extLst>
                </p14:cNvPr>
                <p14:cNvContentPartPr/>
                <p14:nvPr/>
              </p14:nvContentPartPr>
              <p14:xfrm>
                <a:off x="2677085" y="2043110"/>
                <a:ext cx="1456560" cy="2288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2441F6-3022-1175-9747-11E8D024EC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68445" y="2034470"/>
                  <a:ext cx="1474200" cy="23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A54822-1D19-57EB-40D7-0FD4936F5CEC}"/>
                    </a:ext>
                  </a:extLst>
                </p14:cNvPr>
                <p14:cNvContentPartPr/>
                <p14:nvPr/>
              </p14:nvContentPartPr>
              <p14:xfrm>
                <a:off x="2650085" y="4282670"/>
                <a:ext cx="127800" cy="5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A54822-1D19-57EB-40D7-0FD4936F5C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41085" y="4273670"/>
                  <a:ext cx="145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BADCDF-B154-644A-EE28-645CBC0C8514}"/>
                    </a:ext>
                  </a:extLst>
                </p14:cNvPr>
                <p14:cNvContentPartPr/>
                <p14:nvPr/>
              </p14:nvContentPartPr>
              <p14:xfrm>
                <a:off x="353645" y="4312550"/>
                <a:ext cx="7821000" cy="142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BADCDF-B154-644A-EE28-645CBC0C85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4645" y="4303550"/>
                  <a:ext cx="783864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DD6DDE5-1B21-0CFC-0573-2B97DED0A220}"/>
                    </a:ext>
                  </a:extLst>
                </p14:cNvPr>
                <p14:cNvContentPartPr/>
                <p14:nvPr/>
              </p14:nvContentPartPr>
              <p14:xfrm>
                <a:off x="755765" y="502097"/>
                <a:ext cx="1511280" cy="63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DD6DDE5-1B21-0CFC-0573-2B97DED0A22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5" y="493097"/>
                  <a:ext cx="15289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EA259D-363F-AF2E-B1EA-20CD4F1241E2}"/>
                    </a:ext>
                  </a:extLst>
                </p14:cNvPr>
                <p14:cNvContentPartPr/>
                <p14:nvPr/>
              </p14:nvContentPartPr>
              <p14:xfrm>
                <a:off x="3900005" y="4860110"/>
                <a:ext cx="188280" cy="658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EA259D-363F-AF2E-B1EA-20CD4F1241E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91365" y="4851470"/>
                  <a:ext cx="20592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D05C13-D244-FA83-8C45-8D644CFE5066}"/>
                    </a:ext>
                  </a:extLst>
                </p14:cNvPr>
                <p14:cNvContentPartPr/>
                <p14:nvPr/>
              </p14:nvContentPartPr>
              <p14:xfrm>
                <a:off x="5094125" y="4730510"/>
                <a:ext cx="206280" cy="80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D05C13-D244-FA83-8C45-8D644CFE50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85485" y="4721510"/>
                  <a:ext cx="2239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1C60E3-013B-E971-0DDE-1553B64F494D}"/>
                    </a:ext>
                  </a:extLst>
                </p14:cNvPr>
                <p14:cNvContentPartPr/>
                <p14:nvPr/>
              </p14:nvContentPartPr>
              <p14:xfrm>
                <a:off x="6177005" y="4758590"/>
                <a:ext cx="119160" cy="707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1C60E3-013B-E971-0DDE-1553B64F49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68005" y="4749950"/>
                  <a:ext cx="1368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266A1B-D5B9-726F-9F37-28185EFC77BA}"/>
                    </a:ext>
                  </a:extLst>
                </p14:cNvPr>
                <p14:cNvContentPartPr/>
                <p14:nvPr/>
              </p14:nvContentPartPr>
              <p14:xfrm>
                <a:off x="680525" y="4810790"/>
                <a:ext cx="29160" cy="191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266A1B-D5B9-726F-9F37-28185EFC77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525" y="4802150"/>
                  <a:ext cx="46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E5BCA2-CD97-4F3D-7342-37A2233E6C66}"/>
                    </a:ext>
                  </a:extLst>
                </p14:cNvPr>
                <p14:cNvContentPartPr/>
                <p14:nvPr/>
              </p14:nvContentPartPr>
              <p14:xfrm>
                <a:off x="708965" y="4823750"/>
                <a:ext cx="109440" cy="144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E5BCA2-CD97-4F3D-7342-37A2233E6C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25" y="4814750"/>
                  <a:ext cx="127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1AB1BF-8835-7436-B61E-FCB610BB49AD}"/>
                    </a:ext>
                  </a:extLst>
                </p14:cNvPr>
                <p14:cNvContentPartPr/>
                <p14:nvPr/>
              </p14:nvContentPartPr>
              <p14:xfrm>
                <a:off x="876365" y="4780550"/>
                <a:ext cx="78120" cy="19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1AB1BF-8835-7436-B61E-FCB610BB49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7365" y="4771550"/>
                  <a:ext cx="95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03F0A1-2DB4-A846-028C-174577E7CBF1}"/>
                    </a:ext>
                  </a:extLst>
                </p14:cNvPr>
                <p14:cNvContentPartPr/>
                <p14:nvPr/>
              </p14:nvContentPartPr>
              <p14:xfrm>
                <a:off x="1033685" y="4877030"/>
                <a:ext cx="46440" cy="1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03F0A1-2DB4-A846-028C-174577E7CB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4685" y="4868390"/>
                  <a:ext cx="64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C7E1BA-58AD-D9BC-29D3-BEC6A62F6D4B}"/>
                    </a:ext>
                  </a:extLst>
                </p14:cNvPr>
                <p14:cNvContentPartPr/>
                <p14:nvPr/>
              </p14:nvContentPartPr>
              <p14:xfrm>
                <a:off x="1166165" y="4793510"/>
                <a:ext cx="8640" cy="10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C7E1BA-58AD-D9BC-29D3-BEC6A62F6D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57165" y="4784870"/>
                  <a:ext cx="2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35826B-9EC0-BFA8-9474-835943C96DE6}"/>
                    </a:ext>
                  </a:extLst>
                </p14:cNvPr>
                <p14:cNvContentPartPr/>
                <p14:nvPr/>
              </p14:nvContentPartPr>
              <p14:xfrm>
                <a:off x="1282085" y="4785950"/>
                <a:ext cx="72720" cy="84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35826B-9EC0-BFA8-9474-835943C96DE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73445" y="4776950"/>
                  <a:ext cx="90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37C108-D462-6C27-06E3-940A9CC5B6A8}"/>
                    </a:ext>
                  </a:extLst>
                </p14:cNvPr>
                <p14:cNvContentPartPr/>
                <p14:nvPr/>
              </p14:nvContentPartPr>
              <p14:xfrm>
                <a:off x="1454885" y="4756790"/>
                <a:ext cx="104040" cy="13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37C108-D462-6C27-06E3-940A9CC5B6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46245" y="4748150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BEC05B-C215-F300-2A00-91D9F4D82D65}"/>
                    </a:ext>
                  </a:extLst>
                </p14:cNvPr>
                <p14:cNvContentPartPr/>
                <p14:nvPr/>
              </p14:nvContentPartPr>
              <p14:xfrm>
                <a:off x="1641365" y="4744550"/>
                <a:ext cx="8712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BEC05B-C215-F300-2A00-91D9F4D82D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32725" y="4735910"/>
                  <a:ext cx="10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67DB8-55BD-9BE3-3E1B-F92AC4A4DAD3}"/>
                    </a:ext>
                  </a:extLst>
                </p14:cNvPr>
                <p14:cNvContentPartPr/>
                <p14:nvPr/>
              </p14:nvContentPartPr>
              <p14:xfrm>
                <a:off x="699605" y="5236670"/>
                <a:ext cx="26640" cy="10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67DB8-55BD-9BE3-3E1B-F92AC4A4DAD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0965" y="5228030"/>
                  <a:ext cx="44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7D2D26-3C26-BC4E-B331-7804EAAD541D}"/>
                    </a:ext>
                  </a:extLst>
                </p14:cNvPr>
                <p14:cNvContentPartPr/>
                <p14:nvPr/>
              </p14:nvContentPartPr>
              <p14:xfrm>
                <a:off x="746405" y="5230910"/>
                <a:ext cx="74520" cy="11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7D2D26-3C26-BC4E-B331-7804EAAD54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765" y="5221910"/>
                  <a:ext cx="92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87DF01-86FD-5E1C-06D0-0F923CC984A8}"/>
                    </a:ext>
                  </a:extLst>
                </p14:cNvPr>
                <p14:cNvContentPartPr/>
                <p14:nvPr/>
              </p14:nvContentPartPr>
              <p14:xfrm>
                <a:off x="928565" y="5161070"/>
                <a:ext cx="104040" cy="156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87DF01-86FD-5E1C-06D0-0F923CC984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9925" y="5152430"/>
                  <a:ext cx="121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0C5AF9-32E8-83AD-2C07-A69CC7A95167}"/>
                    </a:ext>
                  </a:extLst>
                </p14:cNvPr>
                <p14:cNvContentPartPr/>
                <p14:nvPr/>
              </p14:nvContentPartPr>
              <p14:xfrm>
                <a:off x="1101005" y="5197430"/>
                <a:ext cx="102240" cy="1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0C5AF9-32E8-83AD-2C07-A69CC7A951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92005" y="5188790"/>
                  <a:ext cx="119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CC5817-71BC-7514-9F59-AB4B010BE684}"/>
                    </a:ext>
                  </a:extLst>
                </p14:cNvPr>
                <p14:cNvContentPartPr/>
                <p14:nvPr/>
              </p14:nvContentPartPr>
              <p14:xfrm>
                <a:off x="1292525" y="5122190"/>
                <a:ext cx="18360" cy="120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CC5817-71BC-7514-9F59-AB4B010BE6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83885" y="5113550"/>
                  <a:ext cx="36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BF7C4B-46C6-2787-E011-F625F32A1272}"/>
                    </a:ext>
                  </a:extLst>
                </p14:cNvPr>
                <p14:cNvContentPartPr/>
                <p14:nvPr/>
              </p14:nvContentPartPr>
              <p14:xfrm>
                <a:off x="1400525" y="5122550"/>
                <a:ext cx="101520" cy="10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BF7C4B-46C6-2787-E011-F625F32A127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91885" y="5113910"/>
                  <a:ext cx="11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498AD0-52DF-7153-F9C6-3C97434BAD76}"/>
                    </a:ext>
                  </a:extLst>
                </p14:cNvPr>
                <p14:cNvContentPartPr/>
                <p14:nvPr/>
              </p14:nvContentPartPr>
              <p14:xfrm>
                <a:off x="1539485" y="5066030"/>
                <a:ext cx="102240" cy="137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498AD0-52DF-7153-F9C6-3C97434BAD7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30845" y="5057030"/>
                  <a:ext cx="119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3DA2C5-4FC7-B08C-0572-C0E6F5241377}"/>
                    </a:ext>
                  </a:extLst>
                </p14:cNvPr>
                <p14:cNvContentPartPr/>
                <p14:nvPr/>
              </p14:nvContentPartPr>
              <p14:xfrm>
                <a:off x="1742525" y="5086910"/>
                <a:ext cx="10296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3DA2C5-4FC7-B08C-0572-C0E6F52413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33885" y="5078270"/>
                  <a:ext cx="12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51906C0-8E72-0FC0-C19C-E79F0531E931}"/>
                    </a:ext>
                  </a:extLst>
                </p14:cNvPr>
                <p14:cNvContentPartPr/>
                <p14:nvPr/>
              </p14:nvContentPartPr>
              <p14:xfrm>
                <a:off x="755765" y="5462390"/>
                <a:ext cx="51480" cy="20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51906C0-8E72-0FC0-C19C-E79F0531E9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6765" y="5453390"/>
                  <a:ext cx="69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934127-BF12-92A3-8851-2504A7B6BBB1}"/>
                    </a:ext>
                  </a:extLst>
                </p14:cNvPr>
                <p14:cNvContentPartPr/>
                <p14:nvPr/>
              </p14:nvContentPartPr>
              <p14:xfrm>
                <a:off x="816605" y="5451590"/>
                <a:ext cx="89280" cy="183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934127-BF12-92A3-8851-2504A7B6BBB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7605" y="5442590"/>
                  <a:ext cx="106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91F870-AB9C-32F9-DC3D-6904D1ECEC49}"/>
                    </a:ext>
                  </a:extLst>
                </p14:cNvPr>
                <p14:cNvContentPartPr/>
                <p14:nvPr/>
              </p14:nvContentPartPr>
              <p14:xfrm>
                <a:off x="968165" y="5415590"/>
                <a:ext cx="79200" cy="18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91F870-AB9C-32F9-DC3D-6904D1ECEC4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9525" y="5406590"/>
                  <a:ext cx="9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8B219B-9E6C-EFCE-8637-BE1853004E76}"/>
                    </a:ext>
                  </a:extLst>
                </p14:cNvPr>
                <p14:cNvContentPartPr/>
                <p14:nvPr/>
              </p14:nvContentPartPr>
              <p14:xfrm>
                <a:off x="1192085" y="5491550"/>
                <a:ext cx="90720" cy="3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8B219B-9E6C-EFCE-8637-BE1853004E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83445" y="5482910"/>
                  <a:ext cx="10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EBAC3B-3FCC-64FC-C929-F5254DC1D8B1}"/>
                    </a:ext>
                  </a:extLst>
                </p14:cNvPr>
                <p14:cNvContentPartPr/>
                <p14:nvPr/>
              </p14:nvContentPartPr>
              <p14:xfrm>
                <a:off x="1404485" y="5420630"/>
                <a:ext cx="23400" cy="139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EBAC3B-3FCC-64FC-C929-F5254DC1D8B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95845" y="5411990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1F27BF-3548-2333-CE41-EE0899558FCC}"/>
                    </a:ext>
                  </a:extLst>
                </p14:cNvPr>
                <p14:cNvContentPartPr/>
                <p14:nvPr/>
              </p14:nvContentPartPr>
              <p14:xfrm>
                <a:off x="1521125" y="5419910"/>
                <a:ext cx="109080" cy="132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1F27BF-3548-2333-CE41-EE0899558FC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2485" y="5411270"/>
                  <a:ext cx="12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4C24E4-9BF4-94CB-FDB8-59E77D5C929E}"/>
                    </a:ext>
                  </a:extLst>
                </p14:cNvPr>
                <p14:cNvContentPartPr/>
                <p14:nvPr/>
              </p14:nvContentPartPr>
              <p14:xfrm>
                <a:off x="1632365" y="5375270"/>
                <a:ext cx="128880" cy="186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4C24E4-9BF4-94CB-FDB8-59E77D5C92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23725" y="5366630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2676D8-DA31-8775-FB28-CB25EB3FDA6D}"/>
                    </a:ext>
                  </a:extLst>
                </p14:cNvPr>
                <p14:cNvContentPartPr/>
                <p14:nvPr/>
              </p14:nvContentPartPr>
              <p14:xfrm>
                <a:off x="1810565" y="5411630"/>
                <a:ext cx="13644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2676D8-DA31-8775-FB28-CB25EB3FDA6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01565" y="5402630"/>
                  <a:ext cx="15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36412E-5863-F7B0-0E92-E9077B429ACC}"/>
                    </a:ext>
                  </a:extLst>
                </p14:cNvPr>
                <p14:cNvContentPartPr/>
                <p14:nvPr/>
              </p14:nvContentPartPr>
              <p14:xfrm>
                <a:off x="1995965" y="4653470"/>
                <a:ext cx="257760" cy="1122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36412E-5863-F7B0-0E92-E9077B429AC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87325" y="4644470"/>
                  <a:ext cx="27540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448B6C-4D2E-F64A-4DC2-BF8E07BA6310}"/>
                    </a:ext>
                  </a:extLst>
                </p14:cNvPr>
                <p14:cNvContentPartPr/>
                <p14:nvPr/>
              </p14:nvContentPartPr>
              <p14:xfrm>
                <a:off x="2873645" y="4787750"/>
                <a:ext cx="252360" cy="80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448B6C-4D2E-F64A-4DC2-BF8E07BA63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65005" y="4778750"/>
                  <a:ext cx="27000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AC9639-EA33-0D18-170D-29C6CD7ED907}"/>
                    </a:ext>
                  </a:extLst>
                </p14:cNvPr>
                <p14:cNvContentPartPr/>
                <p14:nvPr/>
              </p14:nvContentPartPr>
              <p14:xfrm>
                <a:off x="2395205" y="4556990"/>
                <a:ext cx="344160" cy="16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AC9639-EA33-0D18-170D-29C6CD7ED9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86565" y="4548350"/>
                  <a:ext cx="36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2E1B04-5A8E-A2D9-7F93-E29C3B111AF2}"/>
                    </a:ext>
                  </a:extLst>
                </p14:cNvPr>
                <p14:cNvContentPartPr/>
                <p14:nvPr/>
              </p14:nvContentPartPr>
              <p14:xfrm>
                <a:off x="3451805" y="4575710"/>
                <a:ext cx="401400" cy="177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2E1B04-5A8E-A2D9-7F93-E29C3B111A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42805" y="4566710"/>
                  <a:ext cx="419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D1D431-2F1F-94FD-0A51-982893C06D9C}"/>
                    </a:ext>
                  </a:extLst>
                </p14:cNvPr>
                <p14:cNvContentPartPr/>
                <p14:nvPr/>
              </p14:nvContentPartPr>
              <p14:xfrm>
                <a:off x="4273325" y="4595150"/>
                <a:ext cx="443160" cy="152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D1D431-2F1F-94FD-0A51-982893C06D9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64685" y="4586150"/>
                  <a:ext cx="460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710BCB-64D7-BDA9-62DA-1062AC111176}"/>
                    </a:ext>
                  </a:extLst>
                </p14:cNvPr>
                <p14:cNvContentPartPr/>
                <p14:nvPr/>
              </p14:nvContentPartPr>
              <p14:xfrm>
                <a:off x="4440005" y="1323830"/>
                <a:ext cx="301680" cy="18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710BCB-64D7-BDA9-62DA-1062AC1111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31365" y="1314830"/>
                  <a:ext cx="319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60BE50-2B5E-D142-8E55-C4105447DBF6}"/>
                    </a:ext>
                  </a:extLst>
                </p14:cNvPr>
                <p14:cNvContentPartPr/>
                <p14:nvPr/>
              </p14:nvContentPartPr>
              <p14:xfrm>
                <a:off x="4504445" y="1279190"/>
                <a:ext cx="217440" cy="11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60BE50-2B5E-D142-8E55-C4105447DB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95805" y="1270190"/>
                  <a:ext cx="235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15968E-85FE-7D2E-0108-7458C282C624}"/>
                    </a:ext>
                  </a:extLst>
                </p14:cNvPr>
                <p14:cNvContentPartPr/>
                <p14:nvPr/>
              </p14:nvContentPartPr>
              <p14:xfrm>
                <a:off x="5038325" y="616070"/>
                <a:ext cx="182520" cy="78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15968E-85FE-7D2E-0108-7458C282C6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29325" y="607430"/>
                  <a:ext cx="20016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F01C9C-CC1C-1298-1D3A-2FEDA7E76BBF}"/>
                    </a:ext>
                  </a:extLst>
                </p14:cNvPr>
                <p14:cNvContentPartPr/>
                <p14:nvPr/>
              </p14:nvContentPartPr>
              <p14:xfrm>
                <a:off x="5019605" y="909830"/>
                <a:ext cx="408960" cy="21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F01C9C-CC1C-1298-1D3A-2FEDA7E76B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10965" y="900830"/>
                  <a:ext cx="426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544AA5-B0D4-D6A7-D270-11FAB819DA49}"/>
                    </a:ext>
                  </a:extLst>
                </p14:cNvPr>
                <p14:cNvContentPartPr/>
                <p14:nvPr/>
              </p14:nvContentPartPr>
              <p14:xfrm>
                <a:off x="5514605" y="869870"/>
                <a:ext cx="11340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544AA5-B0D4-D6A7-D270-11FAB819DA4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05605" y="861230"/>
                  <a:ext cx="13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82E4F7-28EC-D8F4-30DB-B7AB7DCAB67A}"/>
                    </a:ext>
                  </a:extLst>
                </p14:cNvPr>
                <p14:cNvContentPartPr/>
                <p14:nvPr/>
              </p14:nvContentPartPr>
              <p14:xfrm>
                <a:off x="5673005" y="403670"/>
                <a:ext cx="456840" cy="528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82E4F7-28EC-D8F4-30DB-B7AB7DCAB67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64365" y="395030"/>
                  <a:ext cx="4744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B2ABD8-13BC-5F03-4374-86C8339473BD}"/>
                    </a:ext>
                  </a:extLst>
                </p14:cNvPr>
                <p14:cNvContentPartPr/>
                <p14:nvPr/>
              </p14:nvContentPartPr>
              <p14:xfrm>
                <a:off x="5868485" y="567470"/>
                <a:ext cx="375120" cy="12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B2ABD8-13BC-5F03-4374-86C8339473B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59845" y="558830"/>
                  <a:ext cx="39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D28CCA-9870-4D42-32F8-EA2489A23EE4}"/>
                    </a:ext>
                  </a:extLst>
                </p14:cNvPr>
                <p14:cNvContentPartPr/>
                <p14:nvPr/>
              </p14:nvContentPartPr>
              <p14:xfrm>
                <a:off x="5085125" y="1063550"/>
                <a:ext cx="796320" cy="261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D28CCA-9870-4D42-32F8-EA2489A23E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76125" y="1054550"/>
                  <a:ext cx="8139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730024-57DA-BD2C-5141-54A8F922179D}"/>
                    </a:ext>
                  </a:extLst>
                </p14:cNvPr>
                <p14:cNvContentPartPr/>
                <p14:nvPr/>
              </p14:nvContentPartPr>
              <p14:xfrm>
                <a:off x="5285645" y="1113590"/>
                <a:ext cx="798120" cy="227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730024-57DA-BD2C-5141-54A8F922179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77005" y="1104950"/>
                  <a:ext cx="815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45EE1C-FA7E-95D1-0AE0-0C5542FED440}"/>
                    </a:ext>
                  </a:extLst>
                </p14:cNvPr>
                <p14:cNvContentPartPr/>
                <p14:nvPr/>
              </p14:nvContentPartPr>
              <p14:xfrm>
                <a:off x="4705685" y="1969310"/>
                <a:ext cx="1906200" cy="285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45EE1C-FA7E-95D1-0AE0-0C5542FED44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96685" y="1960310"/>
                  <a:ext cx="1923840" cy="28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85D526-4549-DB00-6E7A-61593B6CA2E3}"/>
                    </a:ext>
                  </a:extLst>
                </p14:cNvPr>
                <p14:cNvContentPartPr/>
                <p14:nvPr/>
              </p14:nvContentPartPr>
              <p14:xfrm>
                <a:off x="6505325" y="4777310"/>
                <a:ext cx="233280" cy="121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85D526-4549-DB00-6E7A-61593B6CA2E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96325" y="4768310"/>
                  <a:ext cx="250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2DFAB3A-686F-B367-1D71-9EB6C705772C}"/>
              </a:ext>
            </a:extLst>
          </p:cNvPr>
          <p:cNvGrpSpPr/>
          <p:nvPr/>
        </p:nvGrpSpPr>
        <p:grpSpPr>
          <a:xfrm>
            <a:off x="7165565" y="4385270"/>
            <a:ext cx="841680" cy="495360"/>
            <a:chOff x="7165565" y="4385270"/>
            <a:chExt cx="8416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C326C2-C23B-DEA4-1CCC-672B2140F8A6}"/>
                    </a:ext>
                  </a:extLst>
                </p14:cNvPr>
                <p14:cNvContentPartPr/>
                <p14:nvPr/>
              </p14:nvContentPartPr>
              <p14:xfrm>
                <a:off x="7165565" y="4581830"/>
                <a:ext cx="1242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C326C2-C23B-DEA4-1CCC-672B2140F8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56925" y="4573190"/>
                  <a:ext cx="141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209A7A-1CBD-D10D-0978-2B0E6B7BB2BA}"/>
                    </a:ext>
                  </a:extLst>
                </p14:cNvPr>
                <p14:cNvContentPartPr/>
                <p14:nvPr/>
              </p14:nvContentPartPr>
              <p14:xfrm>
                <a:off x="7175645" y="4385270"/>
                <a:ext cx="27720" cy="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209A7A-1CBD-D10D-0978-2B0E6B7BB2B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167005" y="4376630"/>
                  <a:ext cx="4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8F2C5F2-F3C2-B7AA-8C8B-8477A16AFDA0}"/>
                    </a:ext>
                  </a:extLst>
                </p14:cNvPr>
                <p14:cNvContentPartPr/>
                <p14:nvPr/>
              </p14:nvContentPartPr>
              <p14:xfrm>
                <a:off x="7305965" y="4469150"/>
                <a:ext cx="56160" cy="38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8F2C5F2-F3C2-B7AA-8C8B-8477A16AFDA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96965" y="4460150"/>
                  <a:ext cx="73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B06518-A82E-45CA-B9E4-4C735685A57C}"/>
                    </a:ext>
                  </a:extLst>
                </p14:cNvPr>
                <p14:cNvContentPartPr/>
                <p14:nvPr/>
              </p14:nvContentPartPr>
              <p14:xfrm>
                <a:off x="7246565" y="4580030"/>
                <a:ext cx="311400" cy="205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B06518-A82E-45CA-B9E4-4C735685A5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37565" y="4571030"/>
                  <a:ext cx="329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09E73B4-7CAB-0EB5-C373-1724C71700D2}"/>
                    </a:ext>
                  </a:extLst>
                </p14:cNvPr>
                <p14:cNvContentPartPr/>
                <p14:nvPr/>
              </p14:nvContentPartPr>
              <p14:xfrm>
                <a:off x="7589285" y="4605230"/>
                <a:ext cx="417960" cy="246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09E73B4-7CAB-0EB5-C373-1724C71700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80645" y="4596230"/>
                  <a:ext cx="435600" cy="26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008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6574</TotalTime>
  <Words>2463</Words>
  <Application>Microsoft Office PowerPoint</Application>
  <PresentationFormat>Widescreen</PresentationFormat>
  <Paragraphs>414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72</vt:lpstr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HDI – HANA Deployment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5796</cp:revision>
  <dcterms:created xsi:type="dcterms:W3CDTF">2020-10-03T07:29:13Z</dcterms:created>
  <dcterms:modified xsi:type="dcterms:W3CDTF">2022-11-10T07:01:07Z</dcterms:modified>
</cp:coreProperties>
</file>